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29260800" cy="21945600"/>
  <p:notesSz cx="6858000" cy="9144000"/>
  <p:defaultTextStyle>
    <a:defPPr marL="0" marR="0" indent="0" algn="l" defTabSz="914172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264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326451" algn="l" defTabSz="3264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652900" algn="l" defTabSz="3264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979351" algn="l" defTabSz="3264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305803" algn="l" defTabSz="3264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1632254" algn="l" defTabSz="3264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1958705" algn="l" defTabSz="3264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2285154" algn="l" defTabSz="3264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2611605" algn="l" defTabSz="3264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07"/>
    <p:restoredTop sz="78974"/>
  </p:normalViewPr>
  <p:slideViewPr>
    <p:cSldViewPr snapToGrid="0" snapToObjects="1">
      <p:cViewPr>
        <p:scale>
          <a:sx n="43" d="100"/>
          <a:sy n="43" d="100"/>
        </p:scale>
        <p:origin x="1296" y="-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632498" latinLnBrk="0">
      <a:defRPr sz="3398">
        <a:latin typeface="+mn-lt"/>
        <a:ea typeface="+mn-ea"/>
        <a:cs typeface="+mn-cs"/>
        <a:sym typeface="Calibri"/>
      </a:defRPr>
    </a:lvl1pPr>
    <a:lvl2pPr indent="228544" defTabSz="2632498" latinLnBrk="0">
      <a:defRPr sz="3398">
        <a:latin typeface="+mn-lt"/>
        <a:ea typeface="+mn-ea"/>
        <a:cs typeface="+mn-cs"/>
        <a:sym typeface="Calibri"/>
      </a:defRPr>
    </a:lvl2pPr>
    <a:lvl3pPr indent="457088" defTabSz="2632498" latinLnBrk="0">
      <a:defRPr sz="3398">
        <a:latin typeface="+mn-lt"/>
        <a:ea typeface="+mn-ea"/>
        <a:cs typeface="+mn-cs"/>
        <a:sym typeface="Calibri"/>
      </a:defRPr>
    </a:lvl3pPr>
    <a:lvl4pPr indent="685628" defTabSz="2632498" latinLnBrk="0">
      <a:defRPr sz="3398">
        <a:latin typeface="+mn-lt"/>
        <a:ea typeface="+mn-ea"/>
        <a:cs typeface="+mn-cs"/>
        <a:sym typeface="Calibri"/>
      </a:defRPr>
    </a:lvl4pPr>
    <a:lvl5pPr indent="914172" defTabSz="2632498" latinLnBrk="0">
      <a:defRPr sz="3398">
        <a:latin typeface="+mn-lt"/>
        <a:ea typeface="+mn-ea"/>
        <a:cs typeface="+mn-cs"/>
        <a:sym typeface="Calibri"/>
      </a:defRPr>
    </a:lvl5pPr>
    <a:lvl6pPr indent="1142716" defTabSz="2632498" latinLnBrk="0">
      <a:defRPr sz="3398">
        <a:latin typeface="+mn-lt"/>
        <a:ea typeface="+mn-ea"/>
        <a:cs typeface="+mn-cs"/>
        <a:sym typeface="Calibri"/>
      </a:defRPr>
    </a:lvl6pPr>
    <a:lvl7pPr indent="1371259" defTabSz="2632498" latinLnBrk="0">
      <a:defRPr sz="3398">
        <a:latin typeface="+mn-lt"/>
        <a:ea typeface="+mn-ea"/>
        <a:cs typeface="+mn-cs"/>
        <a:sym typeface="Calibri"/>
      </a:defRPr>
    </a:lvl7pPr>
    <a:lvl8pPr indent="1599800" defTabSz="2632498" latinLnBrk="0">
      <a:defRPr sz="3398">
        <a:latin typeface="+mn-lt"/>
        <a:ea typeface="+mn-ea"/>
        <a:cs typeface="+mn-cs"/>
        <a:sym typeface="Calibri"/>
      </a:defRPr>
    </a:lvl8pPr>
    <a:lvl9pPr indent="1828344" defTabSz="2632498" latinLnBrk="0">
      <a:defRPr sz="3398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57250" marR="0" indent="-857250" algn="l" defTabSz="3265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ko-Kore-KR" alt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5856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B 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463044" y="294645"/>
            <a:ext cx="26334720" cy="482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463044" y="5120643"/>
            <a:ext cx="26334720" cy="16824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0695171" y="20201829"/>
            <a:ext cx="275073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l" defTabSz="260143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446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260143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446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260143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446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260143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446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260143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446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260143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446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260143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446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260143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446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2601431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446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650357" marR="0" indent="-650357" algn="l" defTabSz="2601431" rtl="0" latinLnBrk="0">
        <a:lnSpc>
          <a:spcPct val="90000"/>
        </a:lnSpc>
        <a:spcBef>
          <a:spcPts val="2845"/>
        </a:spcBef>
        <a:spcAft>
          <a:spcPts val="0"/>
        </a:spcAft>
        <a:buClrTx/>
        <a:buSzPct val="100000"/>
        <a:buFont typeface="Arial"/>
        <a:buChar char="•"/>
        <a:tabLst/>
        <a:defRPr sz="7911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2062319" marR="0" indent="-761602" algn="l" defTabSz="2601431" rtl="0" latinLnBrk="0">
        <a:lnSpc>
          <a:spcPct val="90000"/>
        </a:lnSpc>
        <a:spcBef>
          <a:spcPts val="2845"/>
        </a:spcBef>
        <a:spcAft>
          <a:spcPts val="0"/>
        </a:spcAft>
        <a:buClrTx/>
        <a:buSzPct val="100000"/>
        <a:buFont typeface="Arial"/>
        <a:buChar char="•"/>
        <a:tabLst/>
        <a:defRPr sz="7911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3505835" marR="0" indent="-904403" algn="l" defTabSz="2601431" rtl="0" latinLnBrk="0">
        <a:lnSpc>
          <a:spcPct val="90000"/>
        </a:lnSpc>
        <a:spcBef>
          <a:spcPts val="2845"/>
        </a:spcBef>
        <a:spcAft>
          <a:spcPts val="0"/>
        </a:spcAft>
        <a:buClrTx/>
        <a:buSzPct val="100000"/>
        <a:buFont typeface="Arial"/>
        <a:buChar char="•"/>
        <a:tabLst/>
        <a:defRPr sz="7911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4917617" marR="0" indent="-1015471" algn="l" defTabSz="2601431" rtl="0" latinLnBrk="0">
        <a:lnSpc>
          <a:spcPct val="90000"/>
        </a:lnSpc>
        <a:spcBef>
          <a:spcPts val="2845"/>
        </a:spcBef>
        <a:spcAft>
          <a:spcPts val="0"/>
        </a:spcAft>
        <a:buClrTx/>
        <a:buSzPct val="100000"/>
        <a:buFont typeface="Arial"/>
        <a:buChar char="•"/>
        <a:tabLst/>
        <a:defRPr sz="7911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6218333" marR="0" indent="-1015471" algn="l" defTabSz="2601431" rtl="0" latinLnBrk="0">
        <a:lnSpc>
          <a:spcPct val="90000"/>
        </a:lnSpc>
        <a:spcBef>
          <a:spcPts val="2845"/>
        </a:spcBef>
        <a:spcAft>
          <a:spcPts val="0"/>
        </a:spcAft>
        <a:buClrTx/>
        <a:buSzPct val="100000"/>
        <a:buFont typeface="Arial"/>
        <a:buChar char="•"/>
        <a:tabLst/>
        <a:defRPr sz="7911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7519047" marR="0" indent="-1015471" algn="l" defTabSz="2601431" rtl="0" latinLnBrk="0">
        <a:lnSpc>
          <a:spcPct val="90000"/>
        </a:lnSpc>
        <a:spcBef>
          <a:spcPts val="2845"/>
        </a:spcBef>
        <a:spcAft>
          <a:spcPts val="0"/>
        </a:spcAft>
        <a:buClrTx/>
        <a:buSzPct val="100000"/>
        <a:buFont typeface="Arial"/>
        <a:buChar char="•"/>
        <a:tabLst/>
        <a:defRPr sz="7911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8819762" marR="0" indent="-1015471" algn="l" defTabSz="2601431" rtl="0" latinLnBrk="0">
        <a:lnSpc>
          <a:spcPct val="90000"/>
        </a:lnSpc>
        <a:spcBef>
          <a:spcPts val="2845"/>
        </a:spcBef>
        <a:spcAft>
          <a:spcPts val="0"/>
        </a:spcAft>
        <a:buClrTx/>
        <a:buSzPct val="100000"/>
        <a:buFont typeface="Arial"/>
        <a:buChar char="•"/>
        <a:tabLst/>
        <a:defRPr sz="7911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10120479" marR="0" indent="-1015471" algn="l" defTabSz="2601431" rtl="0" latinLnBrk="0">
        <a:lnSpc>
          <a:spcPct val="90000"/>
        </a:lnSpc>
        <a:spcBef>
          <a:spcPts val="2845"/>
        </a:spcBef>
        <a:spcAft>
          <a:spcPts val="0"/>
        </a:spcAft>
        <a:buClrTx/>
        <a:buSzPct val="100000"/>
        <a:buFont typeface="Arial"/>
        <a:buChar char="•"/>
        <a:tabLst/>
        <a:defRPr sz="7911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11421194" marR="0" indent="-1015471" algn="l" defTabSz="2601431" rtl="0" latinLnBrk="0">
        <a:lnSpc>
          <a:spcPct val="90000"/>
        </a:lnSpc>
        <a:spcBef>
          <a:spcPts val="2845"/>
        </a:spcBef>
        <a:spcAft>
          <a:spcPts val="0"/>
        </a:spcAft>
        <a:buClrTx/>
        <a:buSzPct val="100000"/>
        <a:buFont typeface="Arial"/>
        <a:buChar char="•"/>
        <a:tabLst/>
        <a:defRPr sz="7911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2902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7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290289" algn="r" defTabSz="2902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7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580577" algn="r" defTabSz="2902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7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870866" algn="r" defTabSz="2902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7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161154" algn="r" defTabSz="2902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7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451444" algn="r" defTabSz="2902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7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1741733" algn="r" defTabSz="2902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7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2032022" algn="r" defTabSz="2902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7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2322311" algn="r" defTabSz="29028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67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jpeg"/><Relationship Id="rId18" Type="http://schemas.openxmlformats.org/officeDocument/2006/relationships/image" Target="../media/image14.jpeg"/><Relationship Id="rId3" Type="http://schemas.openxmlformats.org/officeDocument/2006/relationships/image" Target="../media/image1.png"/><Relationship Id="rId21" Type="http://schemas.openxmlformats.org/officeDocument/2006/relationships/image" Target="../media/image17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jpeg"/><Relationship Id="rId20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24" Type="http://schemas.openxmlformats.org/officeDocument/2006/relationships/image" Target="../media/image20.emf"/><Relationship Id="rId5" Type="http://schemas.openxmlformats.org/officeDocument/2006/relationships/image" Target="../media/image3.png"/><Relationship Id="rId15" Type="http://schemas.openxmlformats.org/officeDocument/2006/relationships/image" Target="../media/image11.jpeg"/><Relationship Id="rId23" Type="http://schemas.openxmlformats.org/officeDocument/2006/relationships/image" Target="../media/image19.png"/><Relationship Id="rId10" Type="http://schemas.microsoft.com/office/2007/relationships/hdphoto" Target="../media/hdphoto1.wdp"/><Relationship Id="rId19" Type="http://schemas.openxmlformats.org/officeDocument/2006/relationships/image" Target="../media/image15.jpeg"/><Relationship Id="rId4" Type="http://schemas.openxmlformats.org/officeDocument/2006/relationships/image" Target="../media/image2.emf"/><Relationship Id="rId9" Type="http://schemas.openxmlformats.org/officeDocument/2006/relationships/image" Target="../media/image7.png"/><Relationship Id="rId14" Type="http://schemas.openxmlformats.org/officeDocument/2006/relationships/image" Target="../media/image10.jpe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35"/>
          <p:cNvSpPr txBox="1"/>
          <p:nvPr/>
        </p:nvSpPr>
        <p:spPr>
          <a:xfrm>
            <a:off x="597723" y="735836"/>
            <a:ext cx="22930645" cy="15976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0639" rIns="40639">
            <a:spAutoFit/>
          </a:bodyPr>
          <a:lstStyle>
            <a:lvl1pPr>
              <a:defRPr sz="55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" altLang="ko-Kore-KR" sz="4891" dirty="0"/>
              <a:t>One Size Fits All for Semantic Shifts:</a:t>
            </a:r>
          </a:p>
          <a:p>
            <a:r>
              <a:rPr lang="en" altLang="ko-Kore-KR" sz="4891" dirty="0"/>
              <a:t>Adaptive Prompt Tuning for Continual Learning</a:t>
            </a:r>
          </a:p>
        </p:txBody>
      </p:sp>
      <p:sp>
        <p:nvSpPr>
          <p:cNvPr id="37" name="TextBox 43"/>
          <p:cNvSpPr txBox="1"/>
          <p:nvPr/>
        </p:nvSpPr>
        <p:spPr>
          <a:xfrm>
            <a:off x="10272397" y="3430789"/>
            <a:ext cx="8057363" cy="557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0639" rIns="40639">
            <a:spAutoFit/>
          </a:bodyPr>
          <a:lstStyle>
            <a:lvl1pPr>
              <a:defRPr sz="3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3023" dirty="0"/>
              <a:t>Limitations of Existing Prompting Methods</a:t>
            </a:r>
            <a:endParaRPr sz="3023" dirty="0"/>
          </a:p>
        </p:txBody>
      </p:sp>
      <p:sp>
        <p:nvSpPr>
          <p:cNvPr id="39" name="TextBox 45"/>
          <p:cNvSpPr txBox="1"/>
          <p:nvPr/>
        </p:nvSpPr>
        <p:spPr>
          <a:xfrm>
            <a:off x="780225" y="3430789"/>
            <a:ext cx="9045734" cy="557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0639" rIns="40639">
            <a:spAutoFit/>
          </a:bodyPr>
          <a:lstStyle>
            <a:lvl1pPr>
              <a:defRPr sz="3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altLang="ko-KR" sz="3023" dirty="0"/>
              <a:t>Continual Learning (CL)</a:t>
            </a:r>
            <a:endParaRPr sz="3023" dirty="0"/>
          </a:p>
        </p:txBody>
      </p:sp>
      <p:sp>
        <p:nvSpPr>
          <p:cNvPr id="50" name="TextBox 37"/>
          <p:cNvSpPr txBox="1"/>
          <p:nvPr/>
        </p:nvSpPr>
        <p:spPr>
          <a:xfrm>
            <a:off x="685004" y="2325395"/>
            <a:ext cx="14964667" cy="494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0639" rIns="40639">
            <a:spAutoFit/>
          </a:bodyPr>
          <a:lstStyle/>
          <a:p>
            <a:pPr>
              <a:lnSpc>
                <a:spcPct val="120000"/>
              </a:lnSpc>
              <a:spcBef>
                <a:spcPts val="889"/>
              </a:spcBef>
              <a:defRPr sz="2100">
                <a:latin typeface="Arial"/>
                <a:ea typeface="Arial"/>
                <a:cs typeface="Arial"/>
                <a:sym typeface="Arial"/>
              </a:defRPr>
            </a:pPr>
            <a:r>
              <a:rPr lang="en-US" sz="2400" dirty="0" err="1"/>
              <a:t>Doyoung</a:t>
            </a:r>
            <a:r>
              <a:rPr lang="en-US" sz="2400" dirty="0"/>
              <a:t> Kim, </a:t>
            </a:r>
            <a:r>
              <a:rPr lang="en-US" sz="2400" dirty="0" err="1"/>
              <a:t>Susik</a:t>
            </a:r>
            <a:r>
              <a:rPr lang="en-US" sz="2400" dirty="0"/>
              <a:t> Yoon, </a:t>
            </a:r>
            <a:r>
              <a:rPr lang="en-US" sz="2400" dirty="0" err="1"/>
              <a:t>Dongmin</a:t>
            </a:r>
            <a:r>
              <a:rPr lang="en-US" sz="2400" dirty="0"/>
              <a:t> Park, </a:t>
            </a:r>
            <a:r>
              <a:rPr lang="en-US" sz="2400" dirty="0" err="1"/>
              <a:t>Youngjun</a:t>
            </a:r>
            <a:r>
              <a:rPr lang="en-US" sz="2400" dirty="0"/>
              <a:t> Lee, </a:t>
            </a:r>
            <a:r>
              <a:rPr lang="en-US" sz="2400" dirty="0" err="1"/>
              <a:t>Hwanjun</a:t>
            </a:r>
            <a:r>
              <a:rPr lang="en-US" sz="2400" dirty="0"/>
              <a:t> Song, </a:t>
            </a:r>
            <a:r>
              <a:rPr lang="en-US" sz="2400" dirty="0" err="1"/>
              <a:t>Jihwan</a:t>
            </a:r>
            <a:r>
              <a:rPr lang="en-US" sz="2400" dirty="0"/>
              <a:t> Bang, Jae-Gil Lee</a:t>
            </a:r>
          </a:p>
        </p:txBody>
      </p:sp>
      <p:pic>
        <p:nvPicPr>
          <p:cNvPr id="55" name="Google Shape;74;p1" descr="Knowledge Partners | Green Growth Knowledge Platform">
            <a:extLst>
              <a:ext uri="{FF2B5EF4-FFF2-40B4-BE49-F238E27FC236}">
                <a16:creationId xmlns:a16="http://schemas.microsoft.com/office/drawing/2014/main" id="{9AADC36E-51B7-0048-8E7C-D41889F42A1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3723" b="18179"/>
          <a:stretch/>
        </p:blipFill>
        <p:spPr>
          <a:xfrm>
            <a:off x="20206515" y="648660"/>
            <a:ext cx="2450176" cy="1024253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TextBox 39">
            <a:extLst>
              <a:ext uri="{FF2B5EF4-FFF2-40B4-BE49-F238E27FC236}">
                <a16:creationId xmlns:a16="http://schemas.microsoft.com/office/drawing/2014/main" id="{BFDB0F9E-2737-1049-A01E-D0B0CAA07767}"/>
              </a:ext>
            </a:extLst>
          </p:cNvPr>
          <p:cNvSpPr txBox="1"/>
          <p:nvPr/>
        </p:nvSpPr>
        <p:spPr>
          <a:xfrm>
            <a:off x="780225" y="4132886"/>
            <a:ext cx="8910804" cy="18090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0639" rIns="40639">
            <a:spAutoFit/>
          </a:bodyPr>
          <a:lstStyle>
            <a:lvl1pPr>
              <a:lnSpc>
                <a:spcPct val="120000"/>
              </a:lnSpc>
              <a:defRPr sz="2100">
                <a:solidFill>
                  <a:srgbClr val="34485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304841" indent="-304841">
              <a:buFontTx/>
              <a:buChar char="-"/>
            </a:pPr>
            <a:r>
              <a:rPr lang="en-US" altLang="ko-KR" sz="1867" b="1" dirty="0">
                <a:solidFill>
                  <a:schemeClr val="tx1"/>
                </a:solidFill>
              </a:rPr>
              <a:t>Practical </a:t>
            </a:r>
            <a:r>
              <a:rPr lang="en-US" altLang="ko-KR" sz="1867" dirty="0">
                <a:solidFill>
                  <a:schemeClr val="tx1"/>
                </a:solidFill>
              </a:rPr>
              <a:t>DNN learning scenario in real-world applications</a:t>
            </a:r>
          </a:p>
          <a:p>
            <a:pPr marL="304841" indent="-304841">
              <a:buFontTx/>
              <a:buChar char="-"/>
            </a:pPr>
            <a:endParaRPr lang="en-US" altLang="ko-KR" sz="1867" dirty="0">
              <a:solidFill>
                <a:schemeClr val="tx1"/>
              </a:solidFill>
            </a:endParaRPr>
          </a:p>
          <a:p>
            <a:pPr marL="304841" indent="-304841">
              <a:buFontTx/>
              <a:buChar char="-"/>
            </a:pPr>
            <a:endParaRPr lang="en-US" altLang="ko-KR" sz="1867" dirty="0">
              <a:solidFill>
                <a:schemeClr val="tx1"/>
              </a:solidFill>
            </a:endParaRPr>
          </a:p>
          <a:p>
            <a:pPr marL="304841" indent="-304841">
              <a:buFontTx/>
              <a:buChar char="-"/>
            </a:pPr>
            <a:r>
              <a:rPr lang="en-US" altLang="ko-Kore-KR" sz="1867" dirty="0">
                <a:solidFill>
                  <a:schemeClr val="tx1"/>
                </a:solidFill>
              </a:rPr>
              <a:t>CL methods mitigates </a:t>
            </a:r>
            <a:r>
              <a:rPr lang="en-US" altLang="ko-Kore-KR" sz="1867" b="1" dirty="0">
                <a:solidFill>
                  <a:schemeClr val="tx1"/>
                </a:solidFill>
              </a:rPr>
              <a:t>stability-plasticity dilemma</a:t>
            </a:r>
            <a:r>
              <a:rPr lang="en-US" altLang="ko-Kore-KR" sz="1867" dirty="0">
                <a:solidFill>
                  <a:schemeClr val="tx1"/>
                </a:solidFill>
              </a:rPr>
              <a:t> </a:t>
            </a:r>
          </a:p>
          <a:p>
            <a:pPr marL="304841" indent="-304841">
              <a:buFontTx/>
              <a:buChar char="-"/>
            </a:pPr>
            <a:endParaRPr lang="en-US" altLang="ko-KR" sz="1867" dirty="0">
              <a:solidFill>
                <a:schemeClr val="tx1"/>
              </a:solidFill>
            </a:endParaRPr>
          </a:p>
        </p:txBody>
      </p:sp>
      <p:sp>
        <p:nvSpPr>
          <p:cNvPr id="134" name="TextBox 45">
            <a:extLst>
              <a:ext uri="{FF2B5EF4-FFF2-40B4-BE49-F238E27FC236}">
                <a16:creationId xmlns:a16="http://schemas.microsoft.com/office/drawing/2014/main" id="{FA64A5E5-A7AF-A94E-85D9-A87E45592307}"/>
              </a:ext>
            </a:extLst>
          </p:cNvPr>
          <p:cNvSpPr txBox="1"/>
          <p:nvPr/>
        </p:nvSpPr>
        <p:spPr>
          <a:xfrm>
            <a:off x="796469" y="9845741"/>
            <a:ext cx="5511154" cy="557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0639" rIns="40639">
            <a:spAutoFit/>
          </a:bodyPr>
          <a:lstStyle>
            <a:lvl1pPr>
              <a:defRPr sz="3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altLang="ko-KR" sz="3023" dirty="0"/>
              <a:t>Rehearsal-Free CL</a:t>
            </a:r>
            <a:endParaRPr lang="en-US" altLang="ko-Kore-KR" sz="3023" dirty="0"/>
          </a:p>
        </p:txBody>
      </p:sp>
      <p:sp>
        <p:nvSpPr>
          <p:cNvPr id="138" name="TextBox 39">
            <a:extLst>
              <a:ext uri="{FF2B5EF4-FFF2-40B4-BE49-F238E27FC236}">
                <a16:creationId xmlns:a16="http://schemas.microsoft.com/office/drawing/2014/main" id="{D8722AF9-E212-124D-92E4-835131E023BD}"/>
              </a:ext>
            </a:extLst>
          </p:cNvPr>
          <p:cNvSpPr txBox="1"/>
          <p:nvPr/>
        </p:nvSpPr>
        <p:spPr>
          <a:xfrm>
            <a:off x="789043" y="10400278"/>
            <a:ext cx="8057364" cy="1439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0639" rIns="40639">
            <a:spAutoFit/>
          </a:bodyPr>
          <a:lstStyle>
            <a:lvl1pPr>
              <a:lnSpc>
                <a:spcPct val="120000"/>
              </a:lnSpc>
              <a:defRPr sz="2100">
                <a:solidFill>
                  <a:srgbClr val="34485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304841" indent="-304841">
              <a:buFontTx/>
              <a:buChar char="-"/>
            </a:pPr>
            <a:r>
              <a:rPr lang="en" altLang="ko-Kore-KR" sz="1867" dirty="0">
                <a:solidFill>
                  <a:schemeClr val="tx1"/>
                </a:solidFill>
              </a:rPr>
              <a:t>Gained interest due to </a:t>
            </a:r>
            <a:r>
              <a:rPr lang="en" altLang="ko-Kore-KR" sz="1867" b="1" dirty="0">
                <a:solidFill>
                  <a:schemeClr val="tx1"/>
                </a:solidFill>
              </a:rPr>
              <a:t>superior</a:t>
            </a:r>
            <a:r>
              <a:rPr lang="en" altLang="ko-Kore-KR" sz="1867" dirty="0">
                <a:solidFill>
                  <a:schemeClr val="tx1"/>
                </a:solidFill>
              </a:rPr>
              <a:t> performance without using past data</a:t>
            </a:r>
          </a:p>
          <a:p>
            <a:pPr marL="304841" indent="-304841">
              <a:buFontTx/>
              <a:buChar char="-"/>
            </a:pPr>
            <a:r>
              <a:rPr lang="en-US" altLang="ko-KR" sz="1867" dirty="0">
                <a:solidFill>
                  <a:schemeClr val="tx1"/>
                </a:solidFill>
              </a:rPr>
              <a:t>Use small learnable parameters, known as </a:t>
            </a:r>
            <a:r>
              <a:rPr lang="en-US" altLang="ko-KR" sz="1867" b="1" dirty="0">
                <a:solidFill>
                  <a:schemeClr val="tx1"/>
                </a:solidFill>
              </a:rPr>
              <a:t>prompts</a:t>
            </a:r>
            <a:r>
              <a:rPr lang="en-US" altLang="ko-KR" sz="1867" dirty="0">
                <a:solidFill>
                  <a:schemeClr val="tx1"/>
                </a:solidFill>
              </a:rPr>
              <a:t>, to refine a </a:t>
            </a:r>
            <a:r>
              <a:rPr lang="en-US" altLang="ko-KR" sz="1867" b="1" dirty="0">
                <a:solidFill>
                  <a:schemeClr val="tx1"/>
                </a:solidFill>
              </a:rPr>
              <a:t>pretrained</a:t>
            </a:r>
            <a:r>
              <a:rPr lang="en-US" altLang="ko-KR" sz="1867" dirty="0">
                <a:solidFill>
                  <a:schemeClr val="tx1"/>
                </a:solidFill>
              </a:rPr>
              <a:t> model for various tasks</a:t>
            </a:r>
          </a:p>
          <a:p>
            <a:pPr marL="304841" indent="-304841">
              <a:buFontTx/>
              <a:buChar char="-"/>
            </a:pPr>
            <a:endParaRPr lang="en-US" altLang="ko-KR" sz="1867" dirty="0">
              <a:solidFill>
                <a:schemeClr val="tx1"/>
              </a:solidFill>
            </a:endParaRPr>
          </a:p>
        </p:txBody>
      </p:sp>
      <p:sp>
        <p:nvSpPr>
          <p:cNvPr id="142" name="TextBox 43">
            <a:extLst>
              <a:ext uri="{FF2B5EF4-FFF2-40B4-BE49-F238E27FC236}">
                <a16:creationId xmlns:a16="http://schemas.microsoft.com/office/drawing/2014/main" id="{53616935-C23A-574E-BD20-406799FD22D9}"/>
              </a:ext>
            </a:extLst>
          </p:cNvPr>
          <p:cNvSpPr txBox="1"/>
          <p:nvPr/>
        </p:nvSpPr>
        <p:spPr>
          <a:xfrm>
            <a:off x="10307232" y="13340868"/>
            <a:ext cx="8382148" cy="557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0639" rIns="40639">
            <a:spAutoFit/>
          </a:bodyPr>
          <a:lstStyle>
            <a:lvl1pPr>
              <a:defRPr sz="3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altLang="ko-KR" sz="3023" dirty="0"/>
              <a:t>Methodology: </a:t>
            </a:r>
            <a:r>
              <a:rPr lang="en-US" altLang="ko-KR" sz="3023" dirty="0" err="1"/>
              <a:t>AdaPromptCL</a:t>
            </a:r>
            <a:endParaRPr lang="en-US" sz="3023" dirty="0"/>
          </a:p>
        </p:txBody>
      </p:sp>
      <p:sp>
        <p:nvSpPr>
          <p:cNvPr id="147" name="TextBox 39">
            <a:extLst>
              <a:ext uri="{FF2B5EF4-FFF2-40B4-BE49-F238E27FC236}">
                <a16:creationId xmlns:a16="http://schemas.microsoft.com/office/drawing/2014/main" id="{E246E4B8-5D3D-0B4B-B707-A71632672748}"/>
              </a:ext>
            </a:extLst>
          </p:cNvPr>
          <p:cNvSpPr txBox="1"/>
          <p:nvPr/>
        </p:nvSpPr>
        <p:spPr>
          <a:xfrm>
            <a:off x="9913374" y="13885469"/>
            <a:ext cx="9012499" cy="405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0639" rIns="40639">
            <a:spAutoFit/>
          </a:bodyPr>
          <a:lstStyle>
            <a:lvl1pPr>
              <a:lnSpc>
                <a:spcPct val="120000"/>
              </a:lnSpc>
              <a:defRPr sz="2100">
                <a:solidFill>
                  <a:srgbClr val="34485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304841" indent="-304841">
              <a:buFontTx/>
              <a:buChar char="-"/>
            </a:pPr>
            <a:r>
              <a:rPr lang="en" altLang="ko-Kore-KR" sz="1867" dirty="0" err="1">
                <a:solidFill>
                  <a:schemeClr val="tx1"/>
                </a:solidFill>
              </a:rPr>
              <a:t>AdaPromptCL</a:t>
            </a:r>
            <a:r>
              <a:rPr lang="en" altLang="ko-Kore-KR" sz="1867" dirty="0">
                <a:solidFill>
                  <a:schemeClr val="tx1"/>
                </a:solidFill>
              </a:rPr>
              <a:t> realizes </a:t>
            </a:r>
            <a:r>
              <a:rPr lang="en" altLang="ko-Kore-KR" sz="1867" i="1" dirty="0">
                <a:solidFill>
                  <a:schemeClr val="tx1"/>
                </a:solidFill>
              </a:rPr>
              <a:t>accurate</a:t>
            </a:r>
            <a:r>
              <a:rPr lang="en" altLang="ko-Kore-KR" sz="1867" dirty="0">
                <a:solidFill>
                  <a:schemeClr val="tx1"/>
                </a:solidFill>
              </a:rPr>
              <a:t> grouping via </a:t>
            </a:r>
            <a:r>
              <a:rPr lang="en" altLang="ko-Kore-KR" sz="1867" i="1" dirty="0">
                <a:solidFill>
                  <a:schemeClr val="tx1"/>
                </a:solidFill>
              </a:rPr>
              <a:t>assign-and-refine process</a:t>
            </a:r>
            <a:endParaRPr lang="en-US" altLang="ko-KR" sz="1867" dirty="0">
              <a:solidFill>
                <a:schemeClr val="tx1"/>
              </a:solidFill>
            </a:endParaRPr>
          </a:p>
        </p:txBody>
      </p:sp>
      <p:sp>
        <p:nvSpPr>
          <p:cNvPr id="153" name="TextBox 43">
            <a:extLst>
              <a:ext uri="{FF2B5EF4-FFF2-40B4-BE49-F238E27FC236}">
                <a16:creationId xmlns:a16="http://schemas.microsoft.com/office/drawing/2014/main" id="{AB0E1DB9-A2EE-4441-9F75-A3241B099B2E}"/>
              </a:ext>
            </a:extLst>
          </p:cNvPr>
          <p:cNvSpPr txBox="1"/>
          <p:nvPr/>
        </p:nvSpPr>
        <p:spPr>
          <a:xfrm>
            <a:off x="19814835" y="3430789"/>
            <a:ext cx="8057363" cy="557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0639" rIns="40639">
            <a:spAutoFit/>
          </a:bodyPr>
          <a:lstStyle>
            <a:lvl1pPr>
              <a:defRPr sz="3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3023" dirty="0"/>
              <a:t>Evaluation</a:t>
            </a:r>
            <a:endParaRPr sz="3023" dirty="0"/>
          </a:p>
        </p:txBody>
      </p:sp>
      <p:sp>
        <p:nvSpPr>
          <p:cNvPr id="155" name="TextBox 44">
            <a:extLst>
              <a:ext uri="{FF2B5EF4-FFF2-40B4-BE49-F238E27FC236}">
                <a16:creationId xmlns:a16="http://schemas.microsoft.com/office/drawing/2014/main" id="{FA691CB3-5085-3744-9552-3581A7C14687}"/>
              </a:ext>
            </a:extLst>
          </p:cNvPr>
          <p:cNvSpPr txBox="1"/>
          <p:nvPr/>
        </p:nvSpPr>
        <p:spPr>
          <a:xfrm>
            <a:off x="19682803" y="4132576"/>
            <a:ext cx="805736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0639" rIns="40639">
            <a:spAutoFit/>
          </a:bodyPr>
          <a:lstStyle>
            <a:lvl1pPr>
              <a:defRPr sz="2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1600" dirty="0"/>
              <a:t>T1. Overall performance improvement by </a:t>
            </a:r>
            <a:r>
              <a:rPr lang="en-US" sz="1600" dirty="0" err="1"/>
              <a:t>AdaPromptCL</a:t>
            </a:r>
            <a:endParaRPr sz="1600" b="1" dirty="0"/>
          </a:p>
        </p:txBody>
      </p:sp>
      <p:sp>
        <p:nvSpPr>
          <p:cNvPr id="162" name="Google Shape;120;p6">
            <a:extLst>
              <a:ext uri="{FF2B5EF4-FFF2-40B4-BE49-F238E27FC236}">
                <a16:creationId xmlns:a16="http://schemas.microsoft.com/office/drawing/2014/main" id="{705A6322-264E-6648-A7B3-E7BC2AA5A7CB}"/>
              </a:ext>
            </a:extLst>
          </p:cNvPr>
          <p:cNvSpPr txBox="1"/>
          <p:nvPr/>
        </p:nvSpPr>
        <p:spPr>
          <a:xfrm>
            <a:off x="19830320" y="9665726"/>
            <a:ext cx="8385484" cy="13014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267" tIns="81267" rIns="81267" bIns="81267" anchor="t" anchorCtr="0">
            <a:noAutofit/>
          </a:bodyPr>
          <a:lstStyle/>
          <a:p>
            <a:pPr marL="124194">
              <a:spcBef>
                <a:spcPts val="444"/>
              </a:spcBef>
              <a:buClr>
                <a:srgbClr val="595959"/>
              </a:buClr>
              <a:buSzPts val="1400"/>
            </a:pPr>
            <a:r>
              <a:rPr lang="en-US" sz="1422" dirty="0"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(T1) </a:t>
            </a:r>
            <a:r>
              <a:rPr lang="en-US" sz="1422" dirty="0" err="1"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AdaPromptCL</a:t>
            </a:r>
            <a:r>
              <a:rPr lang="en-US" altLang="ko-KR" sz="1422" dirty="0">
                <a:latin typeface="Arial" panose="020B0604020202020204" pitchFamily="34" charset="0"/>
                <a:ea typeface="Lato"/>
                <a:cs typeface="Arial" panose="020B0604020202020204" pitchFamily="34" charset="0"/>
              </a:rPr>
              <a:t> consistently outperforms existing prompting methods </a:t>
            </a:r>
          </a:p>
          <a:p>
            <a:pPr marL="124194">
              <a:spcBef>
                <a:spcPts val="444"/>
              </a:spcBef>
              <a:buClr>
                <a:srgbClr val="595959"/>
              </a:buClr>
              <a:buSzPts val="1400"/>
            </a:pPr>
            <a:r>
              <a:rPr lang="en-US" sz="1422" dirty="0"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(T2) </a:t>
            </a:r>
            <a:r>
              <a:rPr lang="en-US" altLang="ko-KR" sz="1422" dirty="0"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Refinement step is crucial for CL performance across various shifting scenarios </a:t>
            </a:r>
          </a:p>
          <a:p>
            <a:pPr marL="124194">
              <a:spcBef>
                <a:spcPts val="444"/>
              </a:spcBef>
              <a:buClr>
                <a:srgbClr val="595959"/>
              </a:buClr>
              <a:buSzPts val="1400"/>
            </a:pPr>
            <a:r>
              <a:rPr lang="en-US" altLang="ko-KR" sz="1422" dirty="0"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(T3) Refinement step is effective for refining inaccuracies in semantic grouping</a:t>
            </a:r>
            <a:endParaRPr lang="en-US" altLang="ko-KR" sz="142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TextBox 44">
            <a:extLst>
              <a:ext uri="{FF2B5EF4-FFF2-40B4-BE49-F238E27FC236}">
                <a16:creationId xmlns:a16="http://schemas.microsoft.com/office/drawing/2014/main" id="{296C4851-1EC6-DC41-95A5-A94BBA975D45}"/>
              </a:ext>
            </a:extLst>
          </p:cNvPr>
          <p:cNvSpPr txBox="1"/>
          <p:nvPr/>
        </p:nvSpPr>
        <p:spPr>
          <a:xfrm>
            <a:off x="19925419" y="15292715"/>
            <a:ext cx="8290386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0639" rIns="40639">
            <a:spAutoFit/>
          </a:bodyPr>
          <a:lstStyle>
            <a:lvl1pPr>
              <a:defRPr sz="2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254035" indent="-254035">
              <a:buFont typeface="Arial" panose="020B0604020202020204" pitchFamily="34" charset="0"/>
              <a:buChar char="•"/>
            </a:pPr>
            <a:r>
              <a:rPr lang="en-US" altLang="ko-KR" sz="1600" dirty="0"/>
              <a:t>When the semantic groups are undesirably specified by assigning similar tasks to different semantic groups (see </a:t>
            </a:r>
            <a:r>
              <a:rPr lang="en-US" altLang="ko-KR" sz="1600" b="1" dirty="0">
                <a:solidFill>
                  <a:srgbClr val="0070C0"/>
                </a:solidFill>
              </a:rPr>
              <a:t>X</a:t>
            </a:r>
            <a:r>
              <a:rPr lang="en-US" altLang="ko-KR" sz="1600" dirty="0"/>
              <a:t> symbols around the green (G3) tasks), </a:t>
            </a:r>
            <a:r>
              <a:rPr lang="en-US" altLang="ko-KR" sz="1600" dirty="0" err="1"/>
              <a:t>AdaPromptCL</a:t>
            </a:r>
            <a:r>
              <a:rPr lang="en-US" altLang="ko-KR" sz="1600" dirty="0"/>
              <a:t> successfully refines overgeneration of semantic groups by correctly merging similar tasks (see </a:t>
            </a:r>
            <a:r>
              <a:rPr lang="en-US" altLang="ko-KR" sz="1600" b="1" dirty="0">
                <a:solidFill>
                  <a:srgbClr val="FF0000"/>
                </a:solidFill>
              </a:rPr>
              <a:t>X</a:t>
            </a:r>
            <a:r>
              <a:rPr lang="en-US" altLang="ko-KR" sz="1600" dirty="0"/>
              <a:t> symbols).</a:t>
            </a:r>
          </a:p>
          <a:p>
            <a:pPr marL="254035" indent="-254035">
              <a:buFont typeface="Arial" panose="020B0604020202020204" pitchFamily="34" charset="0"/>
              <a:buChar char="•"/>
            </a:pPr>
            <a:endParaRPr lang="ko-Kore-KR" altLang="en-US" sz="1600" dirty="0"/>
          </a:p>
          <a:p>
            <a:pPr marL="254035" indent="-254035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736413F4-DE91-694C-B718-DC525C9D0A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9600" y="-845080"/>
            <a:ext cx="5771724" cy="3734643"/>
          </a:xfrm>
          <a:prstGeom prst="rect">
            <a:avLst/>
          </a:prstGeom>
        </p:spPr>
      </p:pic>
      <p:sp>
        <p:nvSpPr>
          <p:cNvPr id="38" name="TextBox 44"/>
          <p:cNvSpPr txBox="1"/>
          <p:nvPr/>
        </p:nvSpPr>
        <p:spPr>
          <a:xfrm>
            <a:off x="10281061" y="4027826"/>
            <a:ext cx="8057363" cy="379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0639" rIns="40639">
            <a:spAutoFit/>
          </a:bodyPr>
          <a:lstStyle>
            <a:lvl1pPr>
              <a:defRPr sz="2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304841" indent="-304841">
              <a:buFontTx/>
              <a:buChar char="-"/>
            </a:pPr>
            <a:r>
              <a:rPr lang="en-US" sz="1867" b="1" dirty="0"/>
              <a:t>Real-world </a:t>
            </a:r>
            <a:r>
              <a:rPr lang="en-US" sz="1867" dirty="0"/>
              <a:t>CL scenarios</a:t>
            </a:r>
            <a:r>
              <a:rPr lang="en-US" sz="1867" b="1" dirty="0"/>
              <a:t>: Varying degrees </a:t>
            </a:r>
            <a:r>
              <a:rPr lang="en-US" sz="1867" dirty="0"/>
              <a:t>of semantic shifts</a:t>
            </a:r>
          </a:p>
        </p:txBody>
      </p:sp>
      <p:sp>
        <p:nvSpPr>
          <p:cNvPr id="232" name="TextBox 44">
            <a:extLst>
              <a:ext uri="{FF2B5EF4-FFF2-40B4-BE49-F238E27FC236}">
                <a16:creationId xmlns:a16="http://schemas.microsoft.com/office/drawing/2014/main" id="{9CA3FF15-94ED-E447-B1BF-BEB230AED48D}"/>
              </a:ext>
            </a:extLst>
          </p:cNvPr>
          <p:cNvSpPr txBox="1"/>
          <p:nvPr/>
        </p:nvSpPr>
        <p:spPr>
          <a:xfrm>
            <a:off x="10278181" y="4379505"/>
            <a:ext cx="8057363" cy="954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0639" rIns="40639">
            <a:spAutoFit/>
          </a:bodyPr>
          <a:lstStyle>
            <a:lvl1pPr>
              <a:defRPr sz="2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304841" indent="-304841">
              <a:buFontTx/>
              <a:buChar char="-"/>
            </a:pPr>
            <a:r>
              <a:rPr lang="en-US" sz="1867" b="1" dirty="0">
                <a:solidFill>
                  <a:srgbClr val="FF0000"/>
                </a:solidFill>
              </a:rPr>
              <a:t>Universal</a:t>
            </a:r>
            <a:r>
              <a:rPr lang="en-US" sz="1867" b="1" dirty="0"/>
              <a:t> </a:t>
            </a:r>
            <a:r>
              <a:rPr lang="en-US" sz="1867" dirty="0"/>
              <a:t>prompting methods:</a:t>
            </a:r>
            <a:r>
              <a:rPr lang="en-US" sz="1867" b="1" dirty="0"/>
              <a:t> </a:t>
            </a:r>
            <a:r>
              <a:rPr lang="en-US" sz="1867" b="1" dirty="0">
                <a:solidFill>
                  <a:srgbClr val="FF0000"/>
                </a:solidFill>
              </a:rPr>
              <a:t>Insufficient</a:t>
            </a:r>
            <a:r>
              <a:rPr lang="en-US" sz="1867" b="1" dirty="0"/>
              <a:t> </a:t>
            </a:r>
            <a:r>
              <a:rPr lang="en-US" sz="1867" dirty="0"/>
              <a:t>prompts</a:t>
            </a:r>
            <a:r>
              <a:rPr lang="en-US" sz="1867" b="1" dirty="0"/>
              <a:t> </a:t>
            </a:r>
          </a:p>
          <a:p>
            <a:pPr marL="304841" indent="-304841">
              <a:buFontTx/>
              <a:buChar char="-"/>
            </a:pPr>
            <a:r>
              <a:rPr lang="en-US" sz="1867" b="1" dirty="0">
                <a:solidFill>
                  <a:srgbClr val="0070C0"/>
                </a:solidFill>
              </a:rPr>
              <a:t>Specific</a:t>
            </a:r>
            <a:r>
              <a:rPr lang="en-US" sz="1867" b="1" dirty="0"/>
              <a:t> </a:t>
            </a:r>
            <a:r>
              <a:rPr lang="en-US" sz="1867" dirty="0"/>
              <a:t>prompting methods:</a:t>
            </a:r>
            <a:r>
              <a:rPr lang="en-US" sz="1867" b="1" dirty="0"/>
              <a:t> </a:t>
            </a:r>
            <a:r>
              <a:rPr lang="en-US" sz="1867" b="1" dirty="0">
                <a:solidFill>
                  <a:srgbClr val="0070C0"/>
                </a:solidFill>
              </a:rPr>
              <a:t>Redundant</a:t>
            </a:r>
            <a:r>
              <a:rPr lang="en-US" sz="1867" b="1" dirty="0"/>
              <a:t> </a:t>
            </a:r>
            <a:r>
              <a:rPr lang="en-US" sz="1867" dirty="0"/>
              <a:t>prompts</a:t>
            </a:r>
          </a:p>
          <a:p>
            <a:r>
              <a:rPr lang="en-US" sz="1867" b="1" dirty="0">
                <a:sym typeface="Wingdings" pitchFamily="2" charset="2"/>
              </a:rPr>
              <a:t></a:t>
            </a:r>
            <a:r>
              <a:rPr lang="en-US" sz="1867" b="1" dirty="0"/>
              <a:t> </a:t>
            </a:r>
            <a:r>
              <a:rPr lang="en-US" sz="1867" dirty="0"/>
              <a:t>Compromise</a:t>
            </a:r>
            <a:r>
              <a:rPr lang="en-US" sz="1867" b="1" dirty="0"/>
              <a:t> forgetting prevention </a:t>
            </a:r>
            <a:r>
              <a:rPr lang="en-US" sz="1867" dirty="0"/>
              <a:t>and</a:t>
            </a:r>
            <a:r>
              <a:rPr lang="en-US" sz="1867" b="1" dirty="0"/>
              <a:t> knowledge transfer!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4BC53E-9BAB-484B-89BD-3B0D2521E384}"/>
              </a:ext>
            </a:extLst>
          </p:cNvPr>
          <p:cNvSpPr txBox="1"/>
          <p:nvPr/>
        </p:nvSpPr>
        <p:spPr>
          <a:xfrm>
            <a:off x="13637731" y="18368249"/>
            <a:ext cx="82136" cy="2325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0639" tIns="40639" rIns="40639" bIns="40639" numCol="1" spcCol="38100" rtlCol="0" anchor="t">
            <a:spAutoFit/>
          </a:bodyPr>
          <a:lstStyle/>
          <a:p>
            <a:pPr defTabSz="290289"/>
            <a:endParaRPr lang="ko-Kore-KR" altLang="en-US" sz="978" dirty="0"/>
          </a:p>
        </p:txBody>
      </p:sp>
      <p:sp>
        <p:nvSpPr>
          <p:cNvPr id="356" name="TextBox 39">
            <a:extLst>
              <a:ext uri="{FF2B5EF4-FFF2-40B4-BE49-F238E27FC236}">
                <a16:creationId xmlns:a16="http://schemas.microsoft.com/office/drawing/2014/main" id="{076DBC92-517C-E748-A71A-412E4ABCE708}"/>
              </a:ext>
            </a:extLst>
          </p:cNvPr>
          <p:cNvSpPr txBox="1"/>
          <p:nvPr/>
        </p:nvSpPr>
        <p:spPr>
          <a:xfrm>
            <a:off x="9913373" y="18231400"/>
            <a:ext cx="4918733" cy="405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0639" rIns="40639">
            <a:spAutoFit/>
          </a:bodyPr>
          <a:lstStyle>
            <a:lvl1pPr>
              <a:lnSpc>
                <a:spcPct val="120000"/>
              </a:lnSpc>
              <a:defRPr sz="2100">
                <a:solidFill>
                  <a:srgbClr val="34485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304841" indent="-304841">
              <a:buFontTx/>
              <a:buChar char="-"/>
            </a:pPr>
            <a:r>
              <a:rPr lang="en-US" altLang="ko-KR" sz="1867" dirty="0">
                <a:solidFill>
                  <a:schemeClr val="tx1"/>
                </a:solidFill>
              </a:rPr>
              <a:t>Step I: Assignment step</a:t>
            </a:r>
            <a:endParaRPr lang="en-US" sz="1867" dirty="0">
              <a:solidFill>
                <a:schemeClr val="tx1"/>
              </a:solidFill>
            </a:endParaRPr>
          </a:p>
        </p:txBody>
      </p:sp>
      <p:sp>
        <p:nvSpPr>
          <p:cNvPr id="359" name="Google Shape;120;p6">
            <a:extLst>
              <a:ext uri="{FF2B5EF4-FFF2-40B4-BE49-F238E27FC236}">
                <a16:creationId xmlns:a16="http://schemas.microsoft.com/office/drawing/2014/main" id="{F02D27E6-F0AC-AB44-9494-1D8292F6B8CA}"/>
              </a:ext>
            </a:extLst>
          </p:cNvPr>
          <p:cNvSpPr txBox="1"/>
          <p:nvPr/>
        </p:nvSpPr>
        <p:spPr>
          <a:xfrm>
            <a:off x="9927308" y="18495970"/>
            <a:ext cx="9460388" cy="1096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267" tIns="81267" rIns="81267" bIns="81267" anchor="t" anchorCtr="0">
            <a:noAutofit/>
          </a:bodyPr>
          <a:lstStyle/>
          <a:p>
            <a:pPr marL="378227" indent="-254035">
              <a:spcBef>
                <a:spcPts val="444"/>
              </a:spcBef>
              <a:buClr>
                <a:srgbClr val="595959"/>
              </a:buClr>
              <a:buSzPts val="1400"/>
              <a:buFont typeface="Arial" panose="020B0604020202020204" pitchFamily="34" charset="0"/>
              <a:buChar char="•"/>
            </a:pPr>
            <a:r>
              <a:rPr lang="en" altLang="ko-KR" sz="1600" dirty="0">
                <a:latin typeface="Arial" panose="020B0604020202020204" pitchFamily="34" charset="0"/>
                <a:ea typeface="Lato"/>
                <a:cs typeface="Arial" panose="020B0604020202020204" pitchFamily="34" charset="0"/>
              </a:rPr>
              <a:t>Add tasks to groups based on similarity </a:t>
            </a:r>
          </a:p>
          <a:p>
            <a:pPr marL="378227" indent="-254035">
              <a:spcBef>
                <a:spcPts val="444"/>
              </a:spcBef>
              <a:buClr>
                <a:srgbClr val="595959"/>
              </a:buClr>
              <a:buSzPts val="1400"/>
              <a:buFont typeface="Arial" panose="020B0604020202020204" pitchFamily="34" charset="0"/>
              <a:buChar char="•"/>
            </a:pPr>
            <a:r>
              <a:rPr lang="en" altLang="ko-KR" sz="1600" b="1" dirty="0">
                <a:latin typeface="Arial" panose="020B0604020202020204" pitchFamily="34" charset="0"/>
                <a:ea typeface="Lato"/>
                <a:cs typeface="Arial" panose="020B0604020202020204" pitchFamily="34" charset="0"/>
              </a:rPr>
              <a:t>Store potential groups </a:t>
            </a:r>
            <a:r>
              <a:rPr lang="en" altLang="ko-KR" sz="1600" dirty="0">
                <a:latin typeface="Arial" panose="020B0604020202020204" pitchFamily="34" charset="0"/>
                <a:ea typeface="Lato"/>
                <a:cs typeface="Arial" panose="020B0604020202020204" pitchFamily="34" charset="0"/>
              </a:rPr>
              <a:t>for future refinements</a:t>
            </a:r>
          </a:p>
        </p:txBody>
      </p:sp>
      <p:sp>
        <p:nvSpPr>
          <p:cNvPr id="363" name="TextBox 44">
            <a:extLst>
              <a:ext uri="{FF2B5EF4-FFF2-40B4-BE49-F238E27FC236}">
                <a16:creationId xmlns:a16="http://schemas.microsoft.com/office/drawing/2014/main" id="{4663387F-7E0F-CD48-A06C-5238CE50C02D}"/>
              </a:ext>
            </a:extLst>
          </p:cNvPr>
          <p:cNvSpPr txBox="1"/>
          <p:nvPr/>
        </p:nvSpPr>
        <p:spPr>
          <a:xfrm>
            <a:off x="19603880" y="7952432"/>
            <a:ext cx="4895726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0639" rIns="40639">
            <a:spAutoFit/>
          </a:bodyPr>
          <a:lstStyle>
            <a:lvl1pPr>
              <a:defRPr sz="2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1600" dirty="0"/>
              <a:t>T2. </a:t>
            </a:r>
            <a:r>
              <a:rPr lang="en-US" altLang="ko-KR" sz="1600" dirty="0"/>
              <a:t>Ablation study on refinement</a:t>
            </a:r>
            <a:r>
              <a:rPr lang="ko-KR" altLang="en-US" sz="1600" dirty="0"/>
              <a:t> </a:t>
            </a:r>
            <a:r>
              <a:rPr lang="en-US" altLang="ko-KR" sz="1600" dirty="0"/>
              <a:t>step</a:t>
            </a:r>
            <a:endParaRPr sz="1600" b="1" dirty="0"/>
          </a:p>
        </p:txBody>
      </p:sp>
      <p:sp>
        <p:nvSpPr>
          <p:cNvPr id="364" name="TextBox 44">
            <a:extLst>
              <a:ext uri="{FF2B5EF4-FFF2-40B4-BE49-F238E27FC236}">
                <a16:creationId xmlns:a16="http://schemas.microsoft.com/office/drawing/2014/main" id="{2072F64B-54B7-934D-81CC-58A46D4B9630}"/>
              </a:ext>
            </a:extLst>
          </p:cNvPr>
          <p:cNvSpPr txBox="1"/>
          <p:nvPr/>
        </p:nvSpPr>
        <p:spPr>
          <a:xfrm>
            <a:off x="24211562" y="7952432"/>
            <a:ext cx="3702859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0639" rIns="40639">
            <a:spAutoFit/>
          </a:bodyPr>
          <a:lstStyle>
            <a:lvl1pPr>
              <a:defRPr sz="2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1600" dirty="0"/>
              <a:t>T3. </a:t>
            </a:r>
            <a:r>
              <a:rPr lang="en-US" altLang="ko-KR" sz="1600" dirty="0"/>
              <a:t>Correctness</a:t>
            </a:r>
            <a:r>
              <a:rPr lang="ko-KR" altLang="en-US" sz="1600" dirty="0"/>
              <a:t> </a:t>
            </a:r>
            <a:r>
              <a:rPr lang="en-US" altLang="ko-KR" sz="1600" dirty="0"/>
              <a:t>of</a:t>
            </a:r>
            <a:r>
              <a:rPr lang="ko-KR" altLang="en-US" sz="1600" dirty="0"/>
              <a:t> </a:t>
            </a:r>
            <a:r>
              <a:rPr lang="en-US" altLang="ko-KR" sz="1600" dirty="0"/>
              <a:t>refinement</a:t>
            </a:r>
            <a:endParaRPr sz="1600" b="1" dirty="0"/>
          </a:p>
        </p:txBody>
      </p:sp>
      <p:sp>
        <p:nvSpPr>
          <p:cNvPr id="366" name="TextBox 43">
            <a:extLst>
              <a:ext uri="{FF2B5EF4-FFF2-40B4-BE49-F238E27FC236}">
                <a16:creationId xmlns:a16="http://schemas.microsoft.com/office/drawing/2014/main" id="{D8B81CF3-929E-C94B-9BC0-A5DB45703F83}"/>
              </a:ext>
            </a:extLst>
          </p:cNvPr>
          <p:cNvSpPr txBox="1"/>
          <p:nvPr/>
        </p:nvSpPr>
        <p:spPr>
          <a:xfrm>
            <a:off x="19829958" y="10915274"/>
            <a:ext cx="8057363" cy="557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0639" rIns="40639">
            <a:spAutoFit/>
          </a:bodyPr>
          <a:lstStyle>
            <a:lvl1pPr>
              <a:defRPr sz="3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3023" dirty="0"/>
              <a:t>Visualization of Semantic Grouping</a:t>
            </a:r>
            <a:endParaRPr sz="3023" dirty="0"/>
          </a:p>
        </p:txBody>
      </p:sp>
      <p:sp>
        <p:nvSpPr>
          <p:cNvPr id="386" name="TextBox 56">
            <a:extLst>
              <a:ext uri="{FF2B5EF4-FFF2-40B4-BE49-F238E27FC236}">
                <a16:creationId xmlns:a16="http://schemas.microsoft.com/office/drawing/2014/main" id="{6585FDA3-4909-BE4D-B156-9A7D398D7D36}"/>
              </a:ext>
            </a:extLst>
          </p:cNvPr>
          <p:cNvSpPr txBox="1"/>
          <p:nvPr/>
        </p:nvSpPr>
        <p:spPr>
          <a:xfrm>
            <a:off x="11700580" y="17822845"/>
            <a:ext cx="6027032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0639" rIns="40639">
            <a:spAutoFit/>
          </a:bodyPr>
          <a:lstStyle>
            <a:lvl1pPr algn="ctr">
              <a:defRPr sz="1300">
                <a:solidFill>
                  <a:srgbClr val="34485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914400" latinLnBrk="1" hangingPunct="1"/>
            <a:r>
              <a:rPr lang="en-US" sz="1800" kern="12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Calibri"/>
              </a:rPr>
              <a:t>Detailed view of assign-and-refine grouping process</a:t>
            </a:r>
          </a:p>
        </p:txBody>
      </p:sp>
      <p:sp>
        <p:nvSpPr>
          <p:cNvPr id="2" name="TextBox 43">
            <a:extLst>
              <a:ext uri="{FF2B5EF4-FFF2-40B4-BE49-F238E27FC236}">
                <a16:creationId xmlns:a16="http://schemas.microsoft.com/office/drawing/2014/main" id="{7511177F-A6E6-61CB-48B8-870161FB25F5}"/>
              </a:ext>
            </a:extLst>
          </p:cNvPr>
          <p:cNvSpPr txBox="1"/>
          <p:nvPr/>
        </p:nvSpPr>
        <p:spPr>
          <a:xfrm>
            <a:off x="19829958" y="16684725"/>
            <a:ext cx="8057363" cy="557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0639" rIns="40639">
            <a:spAutoFit/>
          </a:bodyPr>
          <a:lstStyle>
            <a:lvl1pPr>
              <a:defRPr sz="3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3023" dirty="0"/>
              <a:t>Conclusion &amp; Contributions</a:t>
            </a:r>
            <a:endParaRPr sz="3023" dirty="0"/>
          </a:p>
        </p:txBody>
      </p:sp>
      <p:sp>
        <p:nvSpPr>
          <p:cNvPr id="17" name="Google Shape;110;p5">
            <a:extLst>
              <a:ext uri="{FF2B5EF4-FFF2-40B4-BE49-F238E27FC236}">
                <a16:creationId xmlns:a16="http://schemas.microsoft.com/office/drawing/2014/main" id="{B2C137C6-E928-3F14-3A6C-D1ACAB859B3A}"/>
              </a:ext>
            </a:extLst>
          </p:cNvPr>
          <p:cNvSpPr txBox="1"/>
          <p:nvPr/>
        </p:nvSpPr>
        <p:spPr>
          <a:xfrm>
            <a:off x="759878" y="4367137"/>
            <a:ext cx="8172685" cy="98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267" tIns="81267" rIns="81267" bIns="81267" anchor="t" anchorCtr="0">
            <a:noAutofit/>
          </a:bodyPr>
          <a:lstStyle/>
          <a:p>
            <a:pPr marL="355645" indent="-254035" defTabSz="812907" hangingPunct="1">
              <a:lnSpc>
                <a:spcPts val="1778"/>
              </a:lnSpc>
              <a:spcBef>
                <a:spcPts val="1156"/>
              </a:spcBef>
              <a:buClr>
                <a:srgbClr val="595959"/>
              </a:buClr>
              <a:buSzPts val="1800"/>
              <a:buFont typeface="Arial" panose="020B0604020202020204" pitchFamily="34" charset="0"/>
              <a:buChar char="•"/>
            </a:pPr>
            <a:r>
              <a:rPr lang="en-US" altLang="ko-Kore-KR" sz="1600" dirty="0">
                <a:solidFill>
                  <a:schemeClr val="tx1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</a:rPr>
              <a:t>Data distributions (“tasks”)</a:t>
            </a:r>
            <a:r>
              <a:rPr lang="en" altLang="ko-Kore-KR" sz="1600" dirty="0">
                <a:solidFill>
                  <a:schemeClr val="tx1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</a:rPr>
              <a:t> changes arbitrarily over time</a:t>
            </a:r>
            <a:endParaRPr lang="en-US" altLang="ko-KR" sz="1600" dirty="0">
              <a:solidFill>
                <a:schemeClr val="tx1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</a:endParaRPr>
          </a:p>
          <a:p>
            <a:pPr marL="609680" lvl="1" indent="0" defTabSz="812907" hangingPunct="1">
              <a:lnSpc>
                <a:spcPts val="1778"/>
              </a:lnSpc>
              <a:buClr>
                <a:srgbClr val="595959"/>
              </a:buClr>
              <a:buSzPts val="1400"/>
            </a:pPr>
            <a:endParaRPr lang="ko-KR" altLang="en-US" sz="889" dirty="0">
              <a:solidFill>
                <a:schemeClr val="tx1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95D116C-43FC-F49C-4240-2798A04999F5}"/>
              </a:ext>
            </a:extLst>
          </p:cNvPr>
          <p:cNvSpPr txBox="1"/>
          <p:nvPr/>
        </p:nvSpPr>
        <p:spPr>
          <a:xfrm>
            <a:off x="2289146" y="19677951"/>
            <a:ext cx="4985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latinLnBrk="1" hangingPunct="1"/>
            <a:r>
              <a:rPr lang="en-US" altLang="ko-Kore-KR" sz="1800" kern="12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Comparison of existing prompting CL methods </a:t>
            </a:r>
          </a:p>
        </p:txBody>
      </p:sp>
      <p:sp>
        <p:nvSpPr>
          <p:cNvPr id="159" name="TextBox 43">
            <a:extLst>
              <a:ext uri="{FF2B5EF4-FFF2-40B4-BE49-F238E27FC236}">
                <a16:creationId xmlns:a16="http://schemas.microsoft.com/office/drawing/2014/main" id="{A56FA94D-F83A-781D-CA82-93904782DB8D}"/>
              </a:ext>
            </a:extLst>
          </p:cNvPr>
          <p:cNvSpPr txBox="1"/>
          <p:nvPr/>
        </p:nvSpPr>
        <p:spPr>
          <a:xfrm>
            <a:off x="10307232" y="8813773"/>
            <a:ext cx="8382148" cy="1022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0639" rIns="40639">
            <a:spAutoFit/>
          </a:bodyPr>
          <a:lstStyle>
            <a:lvl1pPr>
              <a:defRPr sz="3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altLang="ko-KR" sz="3023" dirty="0"/>
              <a:t>Research Goal: Accommodating Varying Semantic Shifts</a:t>
            </a:r>
          </a:p>
        </p:txBody>
      </p:sp>
      <p:sp>
        <p:nvSpPr>
          <p:cNvPr id="161" name="TextBox 44">
            <a:extLst>
              <a:ext uri="{FF2B5EF4-FFF2-40B4-BE49-F238E27FC236}">
                <a16:creationId xmlns:a16="http://schemas.microsoft.com/office/drawing/2014/main" id="{B6E8644E-3D12-89D5-E51E-8F85C7F19DB5}"/>
              </a:ext>
            </a:extLst>
          </p:cNvPr>
          <p:cNvSpPr txBox="1"/>
          <p:nvPr/>
        </p:nvSpPr>
        <p:spPr>
          <a:xfrm>
            <a:off x="10275301" y="9805012"/>
            <a:ext cx="8057363" cy="379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0639" rIns="40639">
            <a:spAutoFit/>
          </a:bodyPr>
          <a:lstStyle>
            <a:lvl1pPr>
              <a:defRPr sz="21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304841" indent="-304841">
              <a:buFontTx/>
              <a:buChar char="-"/>
            </a:pPr>
            <a:r>
              <a:rPr lang="en-US" sz="1867" dirty="0"/>
              <a:t>Key idea: Adaptive prompting via </a:t>
            </a:r>
            <a:r>
              <a:rPr lang="en-US" sz="1867" b="1" dirty="0"/>
              <a:t>semantic grouping</a:t>
            </a:r>
          </a:p>
        </p:txBody>
      </p:sp>
      <p:sp>
        <p:nvSpPr>
          <p:cNvPr id="168" name="Google Shape;120;p6">
            <a:extLst>
              <a:ext uri="{FF2B5EF4-FFF2-40B4-BE49-F238E27FC236}">
                <a16:creationId xmlns:a16="http://schemas.microsoft.com/office/drawing/2014/main" id="{3FFD587B-581F-2EA1-BBC1-0BA230B410AD}"/>
              </a:ext>
            </a:extLst>
          </p:cNvPr>
          <p:cNvSpPr txBox="1"/>
          <p:nvPr/>
        </p:nvSpPr>
        <p:spPr>
          <a:xfrm>
            <a:off x="10305602" y="10086957"/>
            <a:ext cx="8620272" cy="907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267" tIns="81267" rIns="81267" bIns="81267" anchor="t" anchorCtr="0">
            <a:noAutofit/>
          </a:bodyPr>
          <a:lstStyle/>
          <a:p>
            <a:pPr marL="378227" indent="-254035">
              <a:spcBef>
                <a:spcPts val="444"/>
              </a:spcBef>
              <a:buClr>
                <a:srgbClr val="595959"/>
              </a:buClr>
              <a:buSzPts val="1400"/>
              <a:buFont typeface="Arial" panose="020B0604020202020204" pitchFamily="34" charset="0"/>
              <a:buChar char="•"/>
            </a:pPr>
            <a:r>
              <a:rPr lang="en" altLang="ko-Kore-KR" sz="1600" dirty="0">
                <a:latin typeface="Arial" panose="020B0604020202020204" pitchFamily="34" charset="0"/>
                <a:ea typeface="Lato"/>
                <a:cs typeface="Arial" panose="020B0604020202020204" pitchFamily="34" charset="0"/>
              </a:rPr>
              <a:t>Update </a:t>
            </a:r>
            <a:r>
              <a:rPr lang="en" altLang="ko-Kore-KR" sz="1600" b="1" dirty="0">
                <a:latin typeface="Arial" panose="020B0604020202020204" pitchFamily="34" charset="0"/>
                <a:ea typeface="Lato"/>
                <a:cs typeface="Arial" panose="020B0604020202020204" pitchFamily="34" charset="0"/>
              </a:rPr>
              <a:t>existing</a:t>
            </a:r>
            <a:r>
              <a:rPr lang="en" altLang="ko-Kore-KR" sz="1600" dirty="0">
                <a:latin typeface="Arial" panose="020B0604020202020204" pitchFamily="34" charset="0"/>
                <a:ea typeface="Lato"/>
                <a:cs typeface="Arial" panose="020B0604020202020204" pitchFamily="34" charset="0"/>
              </a:rPr>
              <a:t> prompts for </a:t>
            </a:r>
            <a:r>
              <a:rPr lang="en" altLang="ko-Kore-KR" sz="1600" b="1" dirty="0">
                <a:latin typeface="Arial" panose="020B0604020202020204" pitchFamily="34" charset="0"/>
                <a:ea typeface="Lato"/>
                <a:cs typeface="Arial" panose="020B0604020202020204" pitchFamily="34" charset="0"/>
              </a:rPr>
              <a:t>mild</a:t>
            </a:r>
            <a:r>
              <a:rPr lang="en" altLang="ko-Kore-KR" sz="1600" dirty="0">
                <a:latin typeface="Arial" panose="020B0604020202020204" pitchFamily="34" charset="0"/>
                <a:ea typeface="Lato"/>
                <a:cs typeface="Arial" panose="020B0604020202020204" pitchFamily="34" charset="0"/>
              </a:rPr>
              <a:t> shifts</a:t>
            </a:r>
          </a:p>
          <a:p>
            <a:pPr marL="378227" indent="-254035">
              <a:spcBef>
                <a:spcPts val="444"/>
              </a:spcBef>
              <a:buClr>
                <a:srgbClr val="595959"/>
              </a:buClr>
              <a:buSzPts val="1400"/>
              <a:buFont typeface="Arial" panose="020B0604020202020204" pitchFamily="34" charset="0"/>
              <a:buChar char="•"/>
            </a:pPr>
            <a:r>
              <a:rPr lang="en" altLang="ko-Kore-KR" sz="1600" dirty="0">
                <a:latin typeface="Arial" panose="020B0604020202020204" pitchFamily="34" charset="0"/>
                <a:ea typeface="Lato"/>
                <a:cs typeface="Arial" panose="020B0604020202020204" pitchFamily="34" charset="0"/>
              </a:rPr>
              <a:t>Introduce </a:t>
            </a:r>
            <a:r>
              <a:rPr lang="en" altLang="ko-Kore-KR" sz="1600" b="1" dirty="0">
                <a:latin typeface="Arial" panose="020B0604020202020204" pitchFamily="34" charset="0"/>
                <a:ea typeface="Lato"/>
                <a:cs typeface="Arial" panose="020B0604020202020204" pitchFamily="34" charset="0"/>
              </a:rPr>
              <a:t>new</a:t>
            </a:r>
            <a:r>
              <a:rPr lang="en" altLang="ko-Kore-KR" sz="1600" dirty="0">
                <a:latin typeface="Arial" panose="020B0604020202020204" pitchFamily="34" charset="0"/>
                <a:ea typeface="Lato"/>
                <a:cs typeface="Arial" panose="020B0604020202020204" pitchFamily="34" charset="0"/>
              </a:rPr>
              <a:t> prompts for </a:t>
            </a:r>
            <a:r>
              <a:rPr lang="en" altLang="ko-Kore-KR" sz="1600" b="1" dirty="0">
                <a:latin typeface="Arial" panose="020B0604020202020204" pitchFamily="34" charset="0"/>
                <a:ea typeface="Lato"/>
                <a:cs typeface="Arial" panose="020B0604020202020204" pitchFamily="34" charset="0"/>
              </a:rPr>
              <a:t>abrupt</a:t>
            </a:r>
            <a:r>
              <a:rPr lang="en" altLang="ko-Kore-KR" sz="1600" dirty="0">
                <a:latin typeface="Arial" panose="020B0604020202020204" pitchFamily="34" charset="0"/>
                <a:ea typeface="Lato"/>
                <a:cs typeface="Arial" panose="020B0604020202020204" pitchFamily="34" charset="0"/>
              </a:rPr>
              <a:t> shifts</a:t>
            </a:r>
            <a:endParaRPr sz="1600" dirty="0">
              <a:latin typeface="Arial" panose="020B0604020202020204" pitchFamily="34" charset="0"/>
              <a:ea typeface="Lato"/>
              <a:cs typeface="Arial" panose="020B0604020202020204" pitchFamily="34" charset="0"/>
            </a:endParaRPr>
          </a:p>
          <a:p>
            <a:pPr marL="124194">
              <a:spcBef>
                <a:spcPts val="444"/>
              </a:spcBef>
              <a:buClr>
                <a:srgbClr val="595959"/>
              </a:buClr>
              <a:buSzPts val="1400"/>
            </a:pPr>
            <a:endParaRPr lang="en-US" sz="1600"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172" name="TextBox 39">
            <a:extLst>
              <a:ext uri="{FF2B5EF4-FFF2-40B4-BE49-F238E27FC236}">
                <a16:creationId xmlns:a16="http://schemas.microsoft.com/office/drawing/2014/main" id="{294B11B9-5F0D-3B83-7FD1-658E3B943D7F}"/>
              </a:ext>
            </a:extLst>
          </p:cNvPr>
          <p:cNvSpPr txBox="1"/>
          <p:nvPr/>
        </p:nvSpPr>
        <p:spPr>
          <a:xfrm>
            <a:off x="9913373" y="19352678"/>
            <a:ext cx="4918733" cy="405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0639" rIns="40639">
            <a:spAutoFit/>
          </a:bodyPr>
          <a:lstStyle>
            <a:lvl1pPr>
              <a:lnSpc>
                <a:spcPct val="120000"/>
              </a:lnSpc>
              <a:defRPr sz="2100">
                <a:solidFill>
                  <a:srgbClr val="34485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304841" indent="-304841">
              <a:buFontTx/>
              <a:buChar char="-"/>
            </a:pPr>
            <a:r>
              <a:rPr lang="en-US" altLang="ko-KR" sz="1867" dirty="0">
                <a:solidFill>
                  <a:schemeClr val="tx1"/>
                </a:solidFill>
              </a:rPr>
              <a:t>Step II: Refinement step</a:t>
            </a:r>
          </a:p>
        </p:txBody>
      </p:sp>
      <p:sp>
        <p:nvSpPr>
          <p:cNvPr id="173" name="Google Shape;120;p6">
            <a:extLst>
              <a:ext uri="{FF2B5EF4-FFF2-40B4-BE49-F238E27FC236}">
                <a16:creationId xmlns:a16="http://schemas.microsoft.com/office/drawing/2014/main" id="{B411121F-3239-DA02-3660-B8D3E0DF612D}"/>
              </a:ext>
            </a:extLst>
          </p:cNvPr>
          <p:cNvSpPr txBox="1"/>
          <p:nvPr/>
        </p:nvSpPr>
        <p:spPr>
          <a:xfrm>
            <a:off x="9903377" y="19600917"/>
            <a:ext cx="9460388" cy="1096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267" tIns="81267" rIns="81267" bIns="81267" anchor="t" anchorCtr="0">
            <a:noAutofit/>
          </a:bodyPr>
          <a:lstStyle/>
          <a:p>
            <a:pPr marL="378227" indent="-254035">
              <a:spcBef>
                <a:spcPts val="444"/>
              </a:spcBef>
              <a:buClr>
                <a:srgbClr val="595959"/>
              </a:buClr>
              <a:buSzPts val="1400"/>
              <a:buFont typeface="Arial" panose="020B0604020202020204" pitchFamily="34" charset="0"/>
              <a:buChar char="•"/>
            </a:pPr>
            <a:r>
              <a:rPr lang="en" altLang="ko-KR" sz="1600" b="1" dirty="0">
                <a:latin typeface="Arial" panose="020B0604020202020204" pitchFamily="34" charset="0"/>
                <a:ea typeface="Lato"/>
                <a:cs typeface="Arial" panose="020B0604020202020204" pitchFamily="34" charset="0"/>
              </a:rPr>
              <a:t>Refine groups</a:t>
            </a:r>
            <a:r>
              <a:rPr lang="en" altLang="ko-KR" sz="1600" dirty="0">
                <a:latin typeface="Arial" panose="020B0604020202020204" pitchFamily="34" charset="0"/>
                <a:ea typeface="Lato"/>
                <a:cs typeface="Arial" panose="020B0604020202020204" pitchFamily="34" charset="0"/>
              </a:rPr>
              <a:t> if better grouping is found</a:t>
            </a:r>
          </a:p>
        </p:txBody>
      </p:sp>
      <p:sp>
        <p:nvSpPr>
          <p:cNvPr id="182" name="TextBox 39">
            <a:extLst>
              <a:ext uri="{FF2B5EF4-FFF2-40B4-BE49-F238E27FC236}">
                <a16:creationId xmlns:a16="http://schemas.microsoft.com/office/drawing/2014/main" id="{3CFDB29F-E003-57E4-0535-6DFB6E5726FC}"/>
              </a:ext>
            </a:extLst>
          </p:cNvPr>
          <p:cNvSpPr txBox="1"/>
          <p:nvPr/>
        </p:nvSpPr>
        <p:spPr>
          <a:xfrm>
            <a:off x="20051964" y="17278102"/>
            <a:ext cx="8198364" cy="321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0639" rIns="40639">
            <a:spAutoFit/>
          </a:bodyPr>
          <a:lstStyle>
            <a:lvl1pPr>
              <a:lnSpc>
                <a:spcPct val="120000"/>
              </a:lnSpc>
              <a:defRPr sz="2100">
                <a:solidFill>
                  <a:srgbClr val="34485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304841" indent="-304841">
              <a:buFontTx/>
              <a:buChar char="-"/>
            </a:pPr>
            <a:r>
              <a:rPr lang="en" altLang="ko-Kore-KR" sz="1867" dirty="0" err="1">
                <a:solidFill>
                  <a:schemeClr val="tx1"/>
                </a:solidFill>
              </a:rPr>
              <a:t>AdaPromptCL</a:t>
            </a:r>
            <a:r>
              <a:rPr lang="en" altLang="ko-Kore-KR" sz="1867" dirty="0">
                <a:solidFill>
                  <a:schemeClr val="tx1"/>
                </a:solidFill>
              </a:rPr>
              <a:t> realizes </a:t>
            </a:r>
            <a:r>
              <a:rPr lang="en" altLang="ko-Kore-KR" sz="1867" b="1" dirty="0">
                <a:solidFill>
                  <a:schemeClr val="tx1"/>
                </a:solidFill>
              </a:rPr>
              <a:t>adaptive prompting</a:t>
            </a:r>
            <a:r>
              <a:rPr lang="en" altLang="ko-Kore-KR" sz="1867" dirty="0">
                <a:solidFill>
                  <a:schemeClr val="tx1"/>
                </a:solidFill>
              </a:rPr>
              <a:t> to effectively handle </a:t>
            </a:r>
            <a:br>
              <a:rPr lang="en" altLang="ko-Kore-KR" sz="1867" dirty="0">
                <a:solidFill>
                  <a:schemeClr val="tx1"/>
                </a:solidFill>
              </a:rPr>
            </a:br>
            <a:r>
              <a:rPr lang="en" altLang="ko-Kore-KR" sz="1867" dirty="0">
                <a:solidFill>
                  <a:schemeClr val="tx1"/>
                </a:solidFill>
              </a:rPr>
              <a:t>diverse and unpredictable semantic shifts</a:t>
            </a:r>
          </a:p>
          <a:p>
            <a:pPr marL="304841" indent="-304841">
              <a:buFontTx/>
              <a:buChar char="-"/>
            </a:pPr>
            <a:endParaRPr lang="en" altLang="ko-Kore-KR" sz="1867" dirty="0">
              <a:solidFill>
                <a:schemeClr val="tx1"/>
              </a:solidFill>
            </a:endParaRPr>
          </a:p>
          <a:p>
            <a:pPr marL="304841" indent="-304841">
              <a:buFontTx/>
              <a:buChar char="-"/>
            </a:pPr>
            <a:r>
              <a:rPr lang="en" altLang="ko-KR" sz="1867" dirty="0">
                <a:solidFill>
                  <a:schemeClr val="tx1"/>
                </a:solidFill>
              </a:rPr>
              <a:t>Assign-and-refine grouping ensures precise prompting tailored to evolving task semantics</a:t>
            </a:r>
          </a:p>
          <a:p>
            <a:pPr marL="304841" indent="-304841">
              <a:buFontTx/>
              <a:buChar char="-"/>
            </a:pPr>
            <a:endParaRPr lang="en" altLang="ko-Kore-KR" sz="1867" dirty="0">
              <a:solidFill>
                <a:schemeClr val="tx1"/>
              </a:solidFill>
            </a:endParaRPr>
          </a:p>
          <a:p>
            <a:pPr marL="304841" indent="-304841">
              <a:buFontTx/>
              <a:buChar char="-"/>
            </a:pPr>
            <a:r>
              <a:rPr lang="en" altLang="ko-Kore-KR" sz="1867" dirty="0" err="1">
                <a:solidFill>
                  <a:schemeClr val="tx1"/>
                </a:solidFill>
              </a:rPr>
              <a:t>AdaPromptCL</a:t>
            </a:r>
            <a:r>
              <a:rPr lang="en" altLang="ko-Kore-KR" sz="1867" dirty="0">
                <a:solidFill>
                  <a:schemeClr val="tx1"/>
                </a:solidFill>
              </a:rPr>
              <a:t> demonstrates its superior efficacy, highlighting its adaptability in real-world CL scenarios</a:t>
            </a:r>
          </a:p>
          <a:p>
            <a:pPr marL="304841" indent="-304841">
              <a:buFontTx/>
              <a:buChar char="-"/>
            </a:pPr>
            <a:endParaRPr lang="en-US" altLang="ko-KR" sz="1867" b="1" dirty="0">
              <a:solidFill>
                <a:schemeClr val="tx1"/>
              </a:solidFill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4694D43F-1D15-7952-73A5-0291153582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03683" y="751438"/>
            <a:ext cx="2520049" cy="818696"/>
          </a:xfrm>
          <a:prstGeom prst="rect">
            <a:avLst/>
          </a:prstGeom>
        </p:spPr>
      </p:pic>
      <p:sp>
        <p:nvSpPr>
          <p:cNvPr id="3" name="모서리가 둥근 직사각형 2">
            <a:extLst>
              <a:ext uri="{FF2B5EF4-FFF2-40B4-BE49-F238E27FC236}">
                <a16:creationId xmlns:a16="http://schemas.microsoft.com/office/drawing/2014/main" id="{3C58F618-1BBB-9376-105D-E2EE7C4A781E}"/>
              </a:ext>
            </a:extLst>
          </p:cNvPr>
          <p:cNvSpPr/>
          <p:nvPr/>
        </p:nvSpPr>
        <p:spPr>
          <a:xfrm>
            <a:off x="2004057" y="5691426"/>
            <a:ext cx="4777876" cy="3019124"/>
          </a:xfrm>
          <a:prstGeom prst="roundRect">
            <a:avLst/>
          </a:prstGeom>
          <a:solidFill>
            <a:schemeClr val="accent4">
              <a:lumMod val="60000"/>
              <a:lumOff val="40000"/>
              <a:alpha val="40007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FE6DD99-4AA7-67C1-2203-FB39E1CE47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139" y="6032524"/>
            <a:ext cx="598384" cy="59838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8160141-E276-18F9-DC8D-05CCBA034E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438" y="7179908"/>
            <a:ext cx="532103" cy="532103"/>
          </a:xfrm>
          <a:prstGeom prst="rect">
            <a:avLst/>
          </a:prstGeom>
        </p:spPr>
      </p:pic>
      <p:sp>
        <p:nvSpPr>
          <p:cNvPr id="6" name="오른쪽 화살표[R] 5">
            <a:extLst>
              <a:ext uri="{FF2B5EF4-FFF2-40B4-BE49-F238E27FC236}">
                <a16:creationId xmlns:a16="http://schemas.microsoft.com/office/drawing/2014/main" id="{22A2BD73-3F6D-ECB9-B691-DA700DE6A5E1}"/>
              </a:ext>
            </a:extLst>
          </p:cNvPr>
          <p:cNvSpPr/>
          <p:nvPr/>
        </p:nvSpPr>
        <p:spPr>
          <a:xfrm rot="16200000" flipH="1">
            <a:off x="2744404" y="6865696"/>
            <a:ext cx="329068" cy="22671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BE44374A-4E1F-1636-F5DE-8A2D4C7FAE54}"/>
              </a:ext>
            </a:extLst>
          </p:cNvPr>
          <p:cNvCxnSpPr>
            <a:cxnSpLocks/>
          </p:cNvCxnSpPr>
          <p:nvPr/>
        </p:nvCxnSpPr>
        <p:spPr>
          <a:xfrm>
            <a:off x="2282371" y="8441599"/>
            <a:ext cx="4213239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그룹 7">
            <a:extLst>
              <a:ext uri="{FF2B5EF4-FFF2-40B4-BE49-F238E27FC236}">
                <a16:creationId xmlns:a16="http://schemas.microsoft.com/office/drawing/2014/main" id="{D279D3CA-B8B7-4BC7-E285-0EA0F2C478D5}"/>
              </a:ext>
            </a:extLst>
          </p:cNvPr>
          <p:cNvGrpSpPr/>
          <p:nvPr/>
        </p:nvGrpSpPr>
        <p:grpSpPr>
          <a:xfrm>
            <a:off x="3130881" y="6789912"/>
            <a:ext cx="347522" cy="278435"/>
            <a:chOff x="5490976" y="3923099"/>
            <a:chExt cx="347522" cy="336907"/>
          </a:xfrm>
        </p:grpSpPr>
        <p:sp>
          <p:nvSpPr>
            <p:cNvPr id="10" name="한쪽 모서리는 잘리고 다른 쪽 모서리는 둥근 사각형 9">
              <a:extLst>
                <a:ext uri="{FF2B5EF4-FFF2-40B4-BE49-F238E27FC236}">
                  <a16:creationId xmlns:a16="http://schemas.microsoft.com/office/drawing/2014/main" id="{8F72898D-5E3B-B870-BB3E-31A084A426DC}"/>
                </a:ext>
              </a:extLst>
            </p:cNvPr>
            <p:cNvSpPr/>
            <p:nvPr/>
          </p:nvSpPr>
          <p:spPr>
            <a:xfrm>
              <a:off x="5490976" y="3976940"/>
              <a:ext cx="283066" cy="283066"/>
            </a:xfrm>
            <a:prstGeom prst="snip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한쪽 모서리는 잘리고 다른 쪽 모서리는 둥근 사각형 10">
              <a:extLst>
                <a:ext uri="{FF2B5EF4-FFF2-40B4-BE49-F238E27FC236}">
                  <a16:creationId xmlns:a16="http://schemas.microsoft.com/office/drawing/2014/main" id="{B116F851-34DB-2E52-AB37-1D0CEAECC52A}"/>
                </a:ext>
              </a:extLst>
            </p:cNvPr>
            <p:cNvSpPr/>
            <p:nvPr/>
          </p:nvSpPr>
          <p:spPr>
            <a:xfrm>
              <a:off x="5555432" y="3923099"/>
              <a:ext cx="283066" cy="283066"/>
            </a:xfrm>
            <a:prstGeom prst="snip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Rectangle 3">
            <a:extLst>
              <a:ext uri="{FF2B5EF4-FFF2-40B4-BE49-F238E27FC236}">
                <a16:creationId xmlns:a16="http://schemas.microsoft.com/office/drawing/2014/main" id="{658BF47A-C836-E7F0-24B3-FF8946279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7203" y="8108303"/>
            <a:ext cx="752555" cy="215444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Time</a:t>
            </a:r>
            <a:endParaRPr lang="en-US" altLang="ko-KR" sz="16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30267E75-A2B1-097D-BAC9-BAA29597A0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73" y="7179908"/>
            <a:ext cx="532103" cy="532103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0B5255CE-6BAB-1871-F33E-715E5EB5AD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068" y="6032524"/>
            <a:ext cx="598384" cy="598384"/>
          </a:xfrm>
          <a:prstGeom prst="rect">
            <a:avLst/>
          </a:prstGeom>
        </p:spPr>
      </p:pic>
      <p:sp>
        <p:nvSpPr>
          <p:cNvPr id="16" name="오른쪽 화살표[R] 15">
            <a:extLst>
              <a:ext uri="{FF2B5EF4-FFF2-40B4-BE49-F238E27FC236}">
                <a16:creationId xmlns:a16="http://schemas.microsoft.com/office/drawing/2014/main" id="{D7A50897-A070-385C-561A-B9AAC2DB1D5A}"/>
              </a:ext>
            </a:extLst>
          </p:cNvPr>
          <p:cNvSpPr/>
          <p:nvPr/>
        </p:nvSpPr>
        <p:spPr>
          <a:xfrm rot="10800000" flipH="1">
            <a:off x="3377486" y="7273079"/>
            <a:ext cx="329068" cy="22671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오른쪽 화살표[R] 27">
            <a:extLst>
              <a:ext uri="{FF2B5EF4-FFF2-40B4-BE49-F238E27FC236}">
                <a16:creationId xmlns:a16="http://schemas.microsoft.com/office/drawing/2014/main" id="{C56956A7-22E0-4DE8-F984-D0AD49C8262C}"/>
              </a:ext>
            </a:extLst>
          </p:cNvPr>
          <p:cNvSpPr/>
          <p:nvPr/>
        </p:nvSpPr>
        <p:spPr>
          <a:xfrm rot="16200000" flipH="1">
            <a:off x="4110726" y="6865696"/>
            <a:ext cx="329068" cy="22671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4D23553F-16CE-7BF6-998E-38A217745285}"/>
              </a:ext>
            </a:extLst>
          </p:cNvPr>
          <p:cNvGrpSpPr/>
          <p:nvPr/>
        </p:nvGrpSpPr>
        <p:grpSpPr>
          <a:xfrm>
            <a:off x="4507318" y="6789912"/>
            <a:ext cx="347522" cy="278435"/>
            <a:chOff x="6867413" y="3963434"/>
            <a:chExt cx="347522" cy="336907"/>
          </a:xfrm>
        </p:grpSpPr>
        <p:sp>
          <p:nvSpPr>
            <p:cNvPr id="33" name="한쪽 모서리는 잘리고 다른 쪽 모서리는 둥근 사각형 32">
              <a:extLst>
                <a:ext uri="{FF2B5EF4-FFF2-40B4-BE49-F238E27FC236}">
                  <a16:creationId xmlns:a16="http://schemas.microsoft.com/office/drawing/2014/main" id="{770ADC66-B823-A80C-777D-C7C031A87A7B}"/>
                </a:ext>
              </a:extLst>
            </p:cNvPr>
            <p:cNvSpPr/>
            <p:nvPr/>
          </p:nvSpPr>
          <p:spPr>
            <a:xfrm>
              <a:off x="6867413" y="4017275"/>
              <a:ext cx="283066" cy="283066"/>
            </a:xfrm>
            <a:prstGeom prst="snipRoundRect">
              <a:avLst/>
            </a:prstGeom>
            <a:pattFill prst="pct30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한쪽 모서리는 잘리고 다른 쪽 모서리는 둥근 사각형 33">
              <a:extLst>
                <a:ext uri="{FF2B5EF4-FFF2-40B4-BE49-F238E27FC236}">
                  <a16:creationId xmlns:a16="http://schemas.microsoft.com/office/drawing/2014/main" id="{531F79DF-7F80-B1C2-4FD7-6D3245578577}"/>
                </a:ext>
              </a:extLst>
            </p:cNvPr>
            <p:cNvSpPr/>
            <p:nvPr/>
          </p:nvSpPr>
          <p:spPr>
            <a:xfrm>
              <a:off x="6931869" y="3963434"/>
              <a:ext cx="283066" cy="283066"/>
            </a:xfrm>
            <a:prstGeom prst="snipRoundRect">
              <a:avLst/>
            </a:prstGeom>
            <a:pattFill prst="pct30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8" name="그림 57">
            <a:extLst>
              <a:ext uri="{FF2B5EF4-FFF2-40B4-BE49-F238E27FC236}">
                <a16:creationId xmlns:a16="http://schemas.microsoft.com/office/drawing/2014/main" id="{1A1F869A-EF64-B01D-4619-1BC0650DA8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941" y="7179908"/>
            <a:ext cx="532103" cy="532103"/>
          </a:xfrm>
          <a:prstGeom prst="rect">
            <a:avLst/>
          </a:prstGeom>
        </p:spPr>
      </p:pic>
      <p:pic>
        <p:nvPicPr>
          <p:cNvPr id="149" name="그림 148">
            <a:extLst>
              <a:ext uri="{FF2B5EF4-FFF2-40B4-BE49-F238E27FC236}">
                <a16:creationId xmlns:a16="http://schemas.microsoft.com/office/drawing/2014/main" id="{F73CDBAE-A4F4-37B1-DD93-E59AABC883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136" y="6032524"/>
            <a:ext cx="598384" cy="598384"/>
          </a:xfrm>
          <a:prstGeom prst="rect">
            <a:avLst/>
          </a:prstGeom>
        </p:spPr>
      </p:pic>
      <p:sp>
        <p:nvSpPr>
          <p:cNvPr id="150" name="오른쪽 화살표[R] 149">
            <a:extLst>
              <a:ext uri="{FF2B5EF4-FFF2-40B4-BE49-F238E27FC236}">
                <a16:creationId xmlns:a16="http://schemas.microsoft.com/office/drawing/2014/main" id="{495C9C02-87C4-4165-D3DA-3559A2B4345F}"/>
              </a:ext>
            </a:extLst>
          </p:cNvPr>
          <p:cNvSpPr/>
          <p:nvPr/>
        </p:nvSpPr>
        <p:spPr>
          <a:xfrm rot="16200000" flipH="1">
            <a:off x="5485794" y="6846206"/>
            <a:ext cx="329068" cy="22671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1" name="그룹 150">
            <a:extLst>
              <a:ext uri="{FF2B5EF4-FFF2-40B4-BE49-F238E27FC236}">
                <a16:creationId xmlns:a16="http://schemas.microsoft.com/office/drawing/2014/main" id="{505794AC-EC66-5670-C732-7D3FB2A452CF}"/>
              </a:ext>
            </a:extLst>
          </p:cNvPr>
          <p:cNvGrpSpPr/>
          <p:nvPr/>
        </p:nvGrpSpPr>
        <p:grpSpPr>
          <a:xfrm>
            <a:off x="5882386" y="6789912"/>
            <a:ext cx="347522" cy="278435"/>
            <a:chOff x="8242481" y="3991877"/>
            <a:chExt cx="347522" cy="336907"/>
          </a:xfrm>
          <a:pattFill prst="lgCheck">
            <a:fgClr>
              <a:schemeClr val="accent1"/>
            </a:fgClr>
            <a:bgClr>
              <a:schemeClr val="bg1"/>
            </a:bgClr>
          </a:pattFill>
        </p:grpSpPr>
        <p:sp>
          <p:nvSpPr>
            <p:cNvPr id="152" name="한쪽 모서리는 잘리고 다른 쪽 모서리는 둥근 사각형 151">
              <a:extLst>
                <a:ext uri="{FF2B5EF4-FFF2-40B4-BE49-F238E27FC236}">
                  <a16:creationId xmlns:a16="http://schemas.microsoft.com/office/drawing/2014/main" id="{8334EF79-FE27-07F6-80BA-C757559926A1}"/>
                </a:ext>
              </a:extLst>
            </p:cNvPr>
            <p:cNvSpPr/>
            <p:nvPr/>
          </p:nvSpPr>
          <p:spPr>
            <a:xfrm>
              <a:off x="8242481" y="4045718"/>
              <a:ext cx="283066" cy="283066"/>
            </a:xfrm>
            <a:prstGeom prst="snip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" name="한쪽 모서리는 잘리고 다른 쪽 모서리는 둥근 사각형 162">
              <a:extLst>
                <a:ext uri="{FF2B5EF4-FFF2-40B4-BE49-F238E27FC236}">
                  <a16:creationId xmlns:a16="http://schemas.microsoft.com/office/drawing/2014/main" id="{43257509-67D4-A300-D933-8C53FBAF00F8}"/>
                </a:ext>
              </a:extLst>
            </p:cNvPr>
            <p:cNvSpPr/>
            <p:nvPr/>
          </p:nvSpPr>
          <p:spPr>
            <a:xfrm>
              <a:off x="8306937" y="3991877"/>
              <a:ext cx="283066" cy="283066"/>
            </a:xfrm>
            <a:prstGeom prst="snip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5" name="Rectangle 3">
            <a:extLst>
              <a:ext uri="{FF2B5EF4-FFF2-40B4-BE49-F238E27FC236}">
                <a16:creationId xmlns:a16="http://schemas.microsoft.com/office/drawing/2014/main" id="{7E2E6F42-2194-89BC-1005-A6BE9F81B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0881" y="8013049"/>
            <a:ext cx="2448025" cy="369332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Learn</a:t>
            </a:r>
            <a:r>
              <a:rPr lang="en-US" altLang="ko-KR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continually!</a:t>
            </a:r>
          </a:p>
        </p:txBody>
      </p:sp>
      <p:sp>
        <p:nvSpPr>
          <p:cNvPr id="166" name="Rectangle 3">
            <a:extLst>
              <a:ext uri="{FF2B5EF4-FFF2-40B4-BE49-F238E27FC236}">
                <a16:creationId xmlns:a16="http://schemas.microsoft.com/office/drawing/2014/main" id="{6ECB62BF-7DD8-C157-A8CF-68572CAE0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9429" y="5784729"/>
            <a:ext cx="1777785" cy="246221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Task 1</a:t>
            </a:r>
          </a:p>
        </p:txBody>
      </p:sp>
      <p:sp>
        <p:nvSpPr>
          <p:cNvPr id="167" name="Rectangle 3">
            <a:extLst>
              <a:ext uri="{FF2B5EF4-FFF2-40B4-BE49-F238E27FC236}">
                <a16:creationId xmlns:a16="http://schemas.microsoft.com/office/drawing/2014/main" id="{5BAA77C9-658B-D582-99B7-69B3864E2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1596" y="5778639"/>
            <a:ext cx="1777785" cy="246221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Task 2</a:t>
            </a:r>
          </a:p>
        </p:txBody>
      </p:sp>
      <p:sp>
        <p:nvSpPr>
          <p:cNvPr id="169" name="Rectangle 3">
            <a:extLst>
              <a:ext uri="{FF2B5EF4-FFF2-40B4-BE49-F238E27FC236}">
                <a16:creationId xmlns:a16="http://schemas.microsoft.com/office/drawing/2014/main" id="{1B5DE0E2-6B55-3183-E49F-559DE46A7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1435" y="5772549"/>
            <a:ext cx="1777785" cy="246221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Task 3</a:t>
            </a:r>
          </a:p>
        </p:txBody>
      </p:sp>
      <p:sp>
        <p:nvSpPr>
          <p:cNvPr id="170" name="Rectangle 3">
            <a:extLst>
              <a:ext uri="{FF2B5EF4-FFF2-40B4-BE49-F238E27FC236}">
                <a16:creationId xmlns:a16="http://schemas.microsoft.com/office/drawing/2014/main" id="{55894B7E-59C6-6291-ECB3-9AC33193B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3084" y="7554454"/>
            <a:ext cx="837869" cy="369332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Only </a:t>
            </a:r>
            <a:br>
              <a:rPr lang="en-US" altLang="ko-KR" sz="1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altLang="ko-KR" sz="1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model</a:t>
            </a:r>
          </a:p>
        </p:txBody>
      </p:sp>
      <p:sp>
        <p:nvSpPr>
          <p:cNvPr id="176" name="오른쪽 화살표[R] 175">
            <a:extLst>
              <a:ext uri="{FF2B5EF4-FFF2-40B4-BE49-F238E27FC236}">
                <a16:creationId xmlns:a16="http://schemas.microsoft.com/office/drawing/2014/main" id="{96EEFB47-FBBF-3564-C4C7-98632B19DE4A}"/>
              </a:ext>
            </a:extLst>
          </p:cNvPr>
          <p:cNvSpPr/>
          <p:nvPr/>
        </p:nvSpPr>
        <p:spPr>
          <a:xfrm rot="10800000" flipH="1">
            <a:off x="4775621" y="7294024"/>
            <a:ext cx="329068" cy="22671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Rectangle 3">
            <a:extLst>
              <a:ext uri="{FF2B5EF4-FFF2-40B4-BE49-F238E27FC236}">
                <a16:creationId xmlns:a16="http://schemas.microsoft.com/office/drawing/2014/main" id="{17B5A3F0-ED24-002D-DA65-C93B74960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1219" y="7575399"/>
            <a:ext cx="837869" cy="369332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Only </a:t>
            </a:r>
            <a:br>
              <a:rPr lang="en-US" altLang="ko-KR" sz="1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altLang="ko-KR" sz="1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model</a:t>
            </a:r>
          </a:p>
        </p:txBody>
      </p:sp>
      <p:sp>
        <p:nvSpPr>
          <p:cNvPr id="179" name="Rectangle 3">
            <a:extLst>
              <a:ext uri="{FF2B5EF4-FFF2-40B4-BE49-F238E27FC236}">
                <a16:creationId xmlns:a16="http://schemas.microsoft.com/office/drawing/2014/main" id="{320E46EA-0BF6-469E-320E-B21650D58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5486" y="8774012"/>
            <a:ext cx="3395972" cy="276999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Continual learning</a:t>
            </a:r>
          </a:p>
        </p:txBody>
      </p:sp>
      <p:sp>
        <p:nvSpPr>
          <p:cNvPr id="206" name="모서리가 둥근 직사각형 205">
            <a:extLst>
              <a:ext uri="{FF2B5EF4-FFF2-40B4-BE49-F238E27FC236}">
                <a16:creationId xmlns:a16="http://schemas.microsoft.com/office/drawing/2014/main" id="{5B164F74-F482-0A41-BD8C-B8269A79D69B}"/>
              </a:ext>
            </a:extLst>
          </p:cNvPr>
          <p:cNvSpPr/>
          <p:nvPr/>
        </p:nvSpPr>
        <p:spPr>
          <a:xfrm>
            <a:off x="1642692" y="11636244"/>
            <a:ext cx="5863519" cy="2512893"/>
          </a:xfrm>
          <a:prstGeom prst="roundRect">
            <a:avLst/>
          </a:prstGeom>
          <a:solidFill>
            <a:schemeClr val="accent4">
              <a:lumMod val="60000"/>
              <a:lumOff val="40000"/>
              <a:alpha val="40007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7" name="그림 206">
            <a:extLst>
              <a:ext uri="{FF2B5EF4-FFF2-40B4-BE49-F238E27FC236}">
                <a16:creationId xmlns:a16="http://schemas.microsoft.com/office/drawing/2014/main" id="{CCCF9E76-0D35-C29D-FE20-B33F1F99084F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803" y="12323733"/>
            <a:ext cx="1370884" cy="1370884"/>
          </a:xfrm>
          <a:prstGeom prst="rect">
            <a:avLst/>
          </a:prstGeom>
        </p:spPr>
      </p:pic>
      <p:pic>
        <p:nvPicPr>
          <p:cNvPr id="208" name="그림 207">
            <a:extLst>
              <a:ext uri="{FF2B5EF4-FFF2-40B4-BE49-F238E27FC236}">
                <a16:creationId xmlns:a16="http://schemas.microsoft.com/office/drawing/2014/main" id="{EADF753F-BE24-1342-3156-AECB68A718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66925" y="11938484"/>
            <a:ext cx="398471" cy="398471"/>
          </a:xfrm>
          <a:prstGeom prst="rect">
            <a:avLst/>
          </a:prstGeom>
        </p:spPr>
      </p:pic>
      <p:pic>
        <p:nvPicPr>
          <p:cNvPr id="209" name="그림 208">
            <a:extLst>
              <a:ext uri="{FF2B5EF4-FFF2-40B4-BE49-F238E27FC236}">
                <a16:creationId xmlns:a16="http://schemas.microsoft.com/office/drawing/2014/main" id="{7CDF9972-CE0B-1DCC-59A2-5BF4395D0E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855" y="12475602"/>
            <a:ext cx="876093" cy="876093"/>
          </a:xfrm>
          <a:prstGeom prst="rect">
            <a:avLst/>
          </a:prstGeom>
        </p:spPr>
      </p:pic>
      <p:sp>
        <p:nvSpPr>
          <p:cNvPr id="210" name="Rectangle 3">
            <a:extLst>
              <a:ext uri="{FF2B5EF4-FFF2-40B4-BE49-F238E27FC236}">
                <a16:creationId xmlns:a16="http://schemas.microsoft.com/office/drawing/2014/main" id="{387F5E76-329E-5812-2AEF-9FB4C36E1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4915" y="12037127"/>
            <a:ext cx="941122" cy="492443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New</a:t>
            </a:r>
          </a:p>
          <a:p>
            <a:pPr algn="ctr"/>
            <a:r>
              <a:rPr lang="en-US" altLang="ko-KR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data</a:t>
            </a:r>
            <a:endParaRPr lang="en-US" altLang="ko-KR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1" name="Rectangle 3">
            <a:extLst>
              <a:ext uri="{FF2B5EF4-FFF2-40B4-BE49-F238E27FC236}">
                <a16:creationId xmlns:a16="http://schemas.microsoft.com/office/drawing/2014/main" id="{01086C8A-A084-971D-A691-C0827D891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8885" y="12176050"/>
            <a:ext cx="1777785" cy="246221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New Task</a:t>
            </a:r>
          </a:p>
        </p:txBody>
      </p:sp>
      <p:sp>
        <p:nvSpPr>
          <p:cNvPr id="212" name="오른쪽 화살표[R] 211">
            <a:extLst>
              <a:ext uri="{FF2B5EF4-FFF2-40B4-BE49-F238E27FC236}">
                <a16:creationId xmlns:a16="http://schemas.microsoft.com/office/drawing/2014/main" id="{9217A6D4-45E9-8D47-E366-1378F07F27D6}"/>
              </a:ext>
            </a:extLst>
          </p:cNvPr>
          <p:cNvSpPr/>
          <p:nvPr/>
        </p:nvSpPr>
        <p:spPr>
          <a:xfrm rot="10800000" flipH="1">
            <a:off x="5042544" y="12752209"/>
            <a:ext cx="299153" cy="30175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3" name="Rectangle 3">
            <a:extLst>
              <a:ext uri="{FF2B5EF4-FFF2-40B4-BE49-F238E27FC236}">
                <a16:creationId xmlns:a16="http://schemas.microsoft.com/office/drawing/2014/main" id="{787EB2D4-6E7A-233B-97C8-A9B884199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354" y="13377418"/>
            <a:ext cx="752555" cy="246221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Prompt</a:t>
            </a:r>
            <a:endParaRPr lang="en-US" altLang="ko-KR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4" name="Rectangle 3">
            <a:extLst>
              <a:ext uri="{FF2B5EF4-FFF2-40B4-BE49-F238E27FC236}">
                <a16:creationId xmlns:a16="http://schemas.microsoft.com/office/drawing/2014/main" id="{7E792C65-670F-D46D-457D-CB20AE0CC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8234" y="12006539"/>
            <a:ext cx="752555" cy="246221"/>
          </a:xfrm>
          <a:prstGeom prst="rect">
            <a:avLst/>
          </a:prstGeom>
        </p:spPr>
        <p:txBody>
          <a:bodyPr wrap="square" lIns="0" tIns="0" rIns="0" bIns="0" anchor="ctr">
            <a:spAutoFit/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Frozen</a:t>
            </a:r>
            <a:endParaRPr lang="en-US" altLang="ko-KR" b="1" dirty="0">
              <a:solidFill>
                <a:srgbClr val="00206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5" name="그림 214">
            <a:extLst>
              <a:ext uri="{FF2B5EF4-FFF2-40B4-BE49-F238E27FC236}">
                <a16:creationId xmlns:a16="http://schemas.microsoft.com/office/drawing/2014/main" id="{9E9E0FD8-5628-7323-9F89-29670CDAB7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0795" y="11938484"/>
            <a:ext cx="398471" cy="398471"/>
          </a:xfrm>
          <a:prstGeom prst="rect">
            <a:avLst/>
          </a:prstGeom>
        </p:spPr>
      </p:pic>
      <p:grpSp>
        <p:nvGrpSpPr>
          <p:cNvPr id="216" name="그룹 215">
            <a:extLst>
              <a:ext uri="{FF2B5EF4-FFF2-40B4-BE49-F238E27FC236}">
                <a16:creationId xmlns:a16="http://schemas.microsoft.com/office/drawing/2014/main" id="{038A272D-B66F-D167-3CEC-C3CFE24DDBD3}"/>
              </a:ext>
            </a:extLst>
          </p:cNvPr>
          <p:cNvGrpSpPr/>
          <p:nvPr/>
        </p:nvGrpSpPr>
        <p:grpSpPr>
          <a:xfrm rot="5400000">
            <a:off x="3995752" y="12152644"/>
            <a:ext cx="1080002" cy="326709"/>
            <a:chOff x="4894065" y="6385140"/>
            <a:chExt cx="981820" cy="245461"/>
          </a:xfrm>
        </p:grpSpPr>
        <p:sp>
          <p:nvSpPr>
            <p:cNvPr id="217" name="직사각형 216">
              <a:extLst>
                <a:ext uri="{FF2B5EF4-FFF2-40B4-BE49-F238E27FC236}">
                  <a16:creationId xmlns:a16="http://schemas.microsoft.com/office/drawing/2014/main" id="{8CD8660C-BD55-6B05-7394-AF34D282D9C9}"/>
                </a:ext>
              </a:extLst>
            </p:cNvPr>
            <p:cNvSpPr/>
            <p:nvPr/>
          </p:nvSpPr>
          <p:spPr>
            <a:xfrm>
              <a:off x="4894065" y="6385146"/>
              <a:ext cx="245455" cy="245455"/>
            </a:xfrm>
            <a:prstGeom prst="rect">
              <a:avLst/>
            </a:prstGeom>
            <a:pattFill prst="lgCheck">
              <a:fgClr>
                <a:schemeClr val="accent1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400"/>
            </a:p>
          </p:txBody>
        </p:sp>
        <p:sp>
          <p:nvSpPr>
            <p:cNvPr id="218" name="직사각형 217">
              <a:extLst>
                <a:ext uri="{FF2B5EF4-FFF2-40B4-BE49-F238E27FC236}">
                  <a16:creationId xmlns:a16="http://schemas.microsoft.com/office/drawing/2014/main" id="{E27D53AD-1A32-1F8D-E409-625C2CFBD506}"/>
                </a:ext>
              </a:extLst>
            </p:cNvPr>
            <p:cNvSpPr/>
            <p:nvPr/>
          </p:nvSpPr>
          <p:spPr>
            <a:xfrm>
              <a:off x="5139520" y="6385145"/>
              <a:ext cx="245455" cy="245455"/>
            </a:xfrm>
            <a:prstGeom prst="rect">
              <a:avLst/>
            </a:prstGeom>
            <a:pattFill prst="lgCheck">
              <a:fgClr>
                <a:schemeClr val="accent1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400"/>
            </a:p>
          </p:txBody>
        </p:sp>
        <p:sp>
          <p:nvSpPr>
            <p:cNvPr id="219" name="직사각형 218">
              <a:extLst>
                <a:ext uri="{FF2B5EF4-FFF2-40B4-BE49-F238E27FC236}">
                  <a16:creationId xmlns:a16="http://schemas.microsoft.com/office/drawing/2014/main" id="{215A7A53-F6D5-0109-E728-B2C3AABD155B}"/>
                </a:ext>
              </a:extLst>
            </p:cNvPr>
            <p:cNvSpPr/>
            <p:nvPr/>
          </p:nvSpPr>
          <p:spPr>
            <a:xfrm>
              <a:off x="5384975" y="6385140"/>
              <a:ext cx="245455" cy="245455"/>
            </a:xfrm>
            <a:prstGeom prst="rect">
              <a:avLst/>
            </a:prstGeom>
            <a:pattFill prst="lgCheck">
              <a:fgClr>
                <a:schemeClr val="accent1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400"/>
            </a:p>
          </p:txBody>
        </p:sp>
        <p:sp>
          <p:nvSpPr>
            <p:cNvPr id="220" name="직사각형 219">
              <a:extLst>
                <a:ext uri="{FF2B5EF4-FFF2-40B4-BE49-F238E27FC236}">
                  <a16:creationId xmlns:a16="http://schemas.microsoft.com/office/drawing/2014/main" id="{ED0866BF-05D3-3D1F-DCD2-085ABA9AE83A}"/>
                </a:ext>
              </a:extLst>
            </p:cNvPr>
            <p:cNvSpPr/>
            <p:nvPr/>
          </p:nvSpPr>
          <p:spPr>
            <a:xfrm>
              <a:off x="5630430" y="6385143"/>
              <a:ext cx="245455" cy="245455"/>
            </a:xfrm>
            <a:prstGeom prst="rect">
              <a:avLst/>
            </a:prstGeom>
            <a:pattFill prst="lgCheck">
              <a:fgClr>
                <a:schemeClr val="accent1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400"/>
            </a:p>
          </p:txBody>
        </p:sp>
      </p:grpSp>
      <p:grpSp>
        <p:nvGrpSpPr>
          <p:cNvPr id="221" name="그룹 220">
            <a:extLst>
              <a:ext uri="{FF2B5EF4-FFF2-40B4-BE49-F238E27FC236}">
                <a16:creationId xmlns:a16="http://schemas.microsoft.com/office/drawing/2014/main" id="{F091EAF0-7501-FA32-3804-ABBCD5842F6D}"/>
              </a:ext>
            </a:extLst>
          </p:cNvPr>
          <p:cNvGrpSpPr/>
          <p:nvPr/>
        </p:nvGrpSpPr>
        <p:grpSpPr>
          <a:xfrm rot="5400000">
            <a:off x="4130261" y="13381450"/>
            <a:ext cx="810978" cy="326703"/>
            <a:chOff x="6060301" y="6385140"/>
            <a:chExt cx="737252" cy="245457"/>
          </a:xfrm>
        </p:grpSpPr>
        <p:sp>
          <p:nvSpPr>
            <p:cNvPr id="222" name="직사각형 221">
              <a:extLst>
                <a:ext uri="{FF2B5EF4-FFF2-40B4-BE49-F238E27FC236}">
                  <a16:creationId xmlns:a16="http://schemas.microsoft.com/office/drawing/2014/main" id="{BC518EC2-836B-3CAC-3233-DED3AB40D449}"/>
                </a:ext>
              </a:extLst>
            </p:cNvPr>
            <p:cNvSpPr/>
            <p:nvPr/>
          </p:nvSpPr>
          <p:spPr>
            <a:xfrm>
              <a:off x="6060301" y="6385142"/>
              <a:ext cx="245455" cy="245455"/>
            </a:xfrm>
            <a:prstGeom prst="rect">
              <a:avLst/>
            </a:prstGeom>
            <a:solidFill>
              <a:srgbClr val="FF4B38">
                <a:alpha val="22501"/>
              </a:srgb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400"/>
            </a:p>
          </p:txBody>
        </p:sp>
        <p:sp>
          <p:nvSpPr>
            <p:cNvPr id="223" name="직사각형 222">
              <a:extLst>
                <a:ext uri="{FF2B5EF4-FFF2-40B4-BE49-F238E27FC236}">
                  <a16:creationId xmlns:a16="http://schemas.microsoft.com/office/drawing/2014/main" id="{144F6F8E-E361-1F2A-AB8D-93DE4BFDAFF6}"/>
                </a:ext>
              </a:extLst>
            </p:cNvPr>
            <p:cNvSpPr/>
            <p:nvPr/>
          </p:nvSpPr>
          <p:spPr>
            <a:xfrm>
              <a:off x="6305756" y="6385141"/>
              <a:ext cx="245455" cy="245455"/>
            </a:xfrm>
            <a:prstGeom prst="rect">
              <a:avLst/>
            </a:prstGeom>
            <a:solidFill>
              <a:srgbClr val="FF4B38">
                <a:alpha val="22501"/>
              </a:srgb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400"/>
            </a:p>
          </p:txBody>
        </p:sp>
        <p:sp>
          <p:nvSpPr>
            <p:cNvPr id="224" name="직사각형 223">
              <a:extLst>
                <a:ext uri="{FF2B5EF4-FFF2-40B4-BE49-F238E27FC236}">
                  <a16:creationId xmlns:a16="http://schemas.microsoft.com/office/drawing/2014/main" id="{B12201FC-A2E4-CDAB-CE6D-C5AC4A41A164}"/>
                </a:ext>
              </a:extLst>
            </p:cNvPr>
            <p:cNvSpPr/>
            <p:nvPr/>
          </p:nvSpPr>
          <p:spPr>
            <a:xfrm>
              <a:off x="6551211" y="6385140"/>
              <a:ext cx="245455" cy="245455"/>
            </a:xfrm>
            <a:prstGeom prst="rect">
              <a:avLst/>
            </a:prstGeom>
            <a:solidFill>
              <a:srgbClr val="FF4B38">
                <a:alpha val="22501"/>
              </a:srgb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400" dirty="0"/>
            </a:p>
          </p:txBody>
        </p:sp>
        <p:pic>
          <p:nvPicPr>
            <p:cNvPr id="225" name="그림 224">
              <a:extLst>
                <a:ext uri="{FF2B5EF4-FFF2-40B4-BE49-F238E27FC236}">
                  <a16:creationId xmlns:a16="http://schemas.microsoft.com/office/drawing/2014/main" id="{E259CFCC-4B1C-7A6D-ED38-CED33F8FCB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167" b="99479" l="9804" r="89706">
                          <a14:foregroundMark x1="43137" y1="6771" x2="43137" y2="6771"/>
                          <a14:foregroundMark x1="39706" y1="4167" x2="39706" y2="4167"/>
                          <a14:foregroundMark x1="45098" y1="34896" x2="45098" y2="34896"/>
                          <a14:foregroundMark x1="51471" y1="52604" x2="51471" y2="52604"/>
                          <a14:foregroundMark x1="50490" y1="60938" x2="50490" y2="60938"/>
                          <a14:foregroundMark x1="43627" y1="93750" x2="43627" y2="93750"/>
                          <a14:foregroundMark x1="48039" y1="99479" x2="48039" y2="99479"/>
                          <a14:backgroundMark x1="83333" y1="19271" x2="83333" y2="19271"/>
                          <a14:backgroundMark x1="83333" y1="19271" x2="83333" y2="19271"/>
                        </a14:backgroundRemoval>
                      </a14:imgEffect>
                      <a14:imgEffect>
                        <a14:sharpenSoften amount="-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200000">
              <a:off x="6106888" y="6384174"/>
              <a:ext cx="167649" cy="231016"/>
            </a:xfrm>
            <a:prstGeom prst="rect">
              <a:avLst/>
            </a:prstGeom>
          </p:spPr>
        </p:pic>
        <p:pic>
          <p:nvPicPr>
            <p:cNvPr id="226" name="그림 225">
              <a:extLst>
                <a:ext uri="{FF2B5EF4-FFF2-40B4-BE49-F238E27FC236}">
                  <a16:creationId xmlns:a16="http://schemas.microsoft.com/office/drawing/2014/main" id="{AA68121C-67C7-D4DD-9235-96076F5D4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167" b="99479" l="9804" r="89706">
                          <a14:foregroundMark x1="43137" y1="6771" x2="43137" y2="6771"/>
                          <a14:foregroundMark x1="39706" y1="4167" x2="39706" y2="4167"/>
                          <a14:foregroundMark x1="45098" y1="34896" x2="45098" y2="34896"/>
                          <a14:foregroundMark x1="51471" y1="52604" x2="51471" y2="52604"/>
                          <a14:foregroundMark x1="50490" y1="60938" x2="50490" y2="60938"/>
                          <a14:foregroundMark x1="43627" y1="93750" x2="43627" y2="93750"/>
                          <a14:foregroundMark x1="48039" y1="99479" x2="48039" y2="99479"/>
                          <a14:backgroundMark x1="83333" y1="19271" x2="83333" y2="19271"/>
                          <a14:backgroundMark x1="83333" y1="19271" x2="83333" y2="19271"/>
                        </a14:backgroundRemoval>
                      </a14:imgEffect>
                      <a14:imgEffect>
                        <a14:sharpenSoften amount="-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200000">
              <a:off x="6359179" y="6384174"/>
              <a:ext cx="167649" cy="231016"/>
            </a:xfrm>
            <a:prstGeom prst="rect">
              <a:avLst/>
            </a:prstGeom>
          </p:spPr>
        </p:pic>
        <p:pic>
          <p:nvPicPr>
            <p:cNvPr id="227" name="그림 226">
              <a:extLst>
                <a:ext uri="{FF2B5EF4-FFF2-40B4-BE49-F238E27FC236}">
                  <a16:creationId xmlns:a16="http://schemas.microsoft.com/office/drawing/2014/main" id="{03F24FAF-436F-C8EE-D49A-CD1C910DC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167" b="99479" l="9804" r="89706">
                          <a14:foregroundMark x1="43137" y1="6771" x2="43137" y2="6771"/>
                          <a14:foregroundMark x1="39706" y1="4167" x2="39706" y2="4167"/>
                          <a14:foregroundMark x1="45098" y1="34896" x2="45098" y2="34896"/>
                          <a14:foregroundMark x1="51471" y1="52604" x2="51471" y2="52604"/>
                          <a14:foregroundMark x1="50490" y1="60938" x2="50490" y2="60938"/>
                          <a14:foregroundMark x1="43627" y1="93750" x2="43627" y2="93750"/>
                          <a14:foregroundMark x1="48039" y1="99479" x2="48039" y2="99479"/>
                          <a14:backgroundMark x1="83333" y1="19271" x2="83333" y2="19271"/>
                          <a14:backgroundMark x1="83333" y1="19271" x2="83333" y2="19271"/>
                        </a14:backgroundRemoval>
                      </a14:imgEffect>
                      <a14:imgEffect>
                        <a14:sharpenSoften amount="-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200000">
              <a:off x="6598220" y="6384174"/>
              <a:ext cx="167649" cy="231016"/>
            </a:xfrm>
            <a:prstGeom prst="rect">
              <a:avLst/>
            </a:prstGeom>
          </p:spPr>
        </p:pic>
      </p:grpSp>
      <p:sp>
        <p:nvSpPr>
          <p:cNvPr id="228" name="왼쪽 중괄호[L] 227">
            <a:extLst>
              <a:ext uri="{FF2B5EF4-FFF2-40B4-BE49-F238E27FC236}">
                <a16:creationId xmlns:a16="http://schemas.microsoft.com/office/drawing/2014/main" id="{A38FAA1A-9AFC-2D2A-E634-E69C352DFDAB}"/>
              </a:ext>
            </a:extLst>
          </p:cNvPr>
          <p:cNvSpPr/>
          <p:nvPr/>
        </p:nvSpPr>
        <p:spPr>
          <a:xfrm>
            <a:off x="3123272" y="12307989"/>
            <a:ext cx="282885" cy="121201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10D7E925-95F6-B026-6CAD-DFE677B27658}"/>
              </a:ext>
            </a:extLst>
          </p:cNvPr>
          <p:cNvSpPr txBox="1"/>
          <p:nvPr/>
        </p:nvSpPr>
        <p:spPr>
          <a:xfrm>
            <a:off x="2942070" y="14173133"/>
            <a:ext cx="3112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ore-KR" sz="1800" kern="12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Train </a:t>
            </a:r>
            <a:r>
              <a:rPr lang="en-US" altLang="ko-Kore-KR" sz="1800" b="1" kern="12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prompts</a:t>
            </a:r>
            <a:r>
              <a:rPr lang="en-US" altLang="ko-Kore-KR" sz="1800" kern="12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for new tasks</a:t>
            </a:r>
            <a:endParaRPr lang="ko-Kore-KR" altLang="en-US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0" name="TextBox 45">
            <a:extLst>
              <a:ext uri="{FF2B5EF4-FFF2-40B4-BE49-F238E27FC236}">
                <a16:creationId xmlns:a16="http://schemas.microsoft.com/office/drawing/2014/main" id="{95D9B49E-3279-0CD3-1B18-924ECC5E8423}"/>
              </a:ext>
            </a:extLst>
          </p:cNvPr>
          <p:cNvSpPr txBox="1"/>
          <p:nvPr/>
        </p:nvSpPr>
        <p:spPr>
          <a:xfrm>
            <a:off x="796469" y="15169335"/>
            <a:ext cx="6709742" cy="557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0639" rIns="40639">
            <a:spAutoFit/>
          </a:bodyPr>
          <a:lstStyle>
            <a:lvl1pPr>
              <a:defRPr sz="3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altLang="ko-KR" sz="3023" dirty="0"/>
              <a:t>Categorization Rehearsal-Free CL</a:t>
            </a:r>
            <a:endParaRPr lang="en-US" altLang="ko-Kore-KR" sz="3023" dirty="0"/>
          </a:p>
        </p:txBody>
      </p:sp>
      <p:sp>
        <p:nvSpPr>
          <p:cNvPr id="231" name="TextBox 39">
            <a:extLst>
              <a:ext uri="{FF2B5EF4-FFF2-40B4-BE49-F238E27FC236}">
                <a16:creationId xmlns:a16="http://schemas.microsoft.com/office/drawing/2014/main" id="{8B5A45A3-A807-A592-5065-1C5EC1D794D8}"/>
              </a:ext>
            </a:extLst>
          </p:cNvPr>
          <p:cNvSpPr txBox="1"/>
          <p:nvPr/>
        </p:nvSpPr>
        <p:spPr>
          <a:xfrm>
            <a:off x="789042" y="15787954"/>
            <a:ext cx="8354957" cy="1439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0639" rIns="40639">
            <a:spAutoFit/>
          </a:bodyPr>
          <a:lstStyle>
            <a:lvl1pPr>
              <a:lnSpc>
                <a:spcPct val="120000"/>
              </a:lnSpc>
              <a:defRPr sz="2100">
                <a:solidFill>
                  <a:srgbClr val="34485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304841" indent="-304841">
              <a:buFontTx/>
              <a:buChar char="-"/>
            </a:pPr>
            <a:r>
              <a:rPr lang="en" altLang="ko-Kore-KR" sz="1867" b="1" dirty="0">
                <a:solidFill>
                  <a:schemeClr val="tx1"/>
                </a:solidFill>
              </a:rPr>
              <a:t>Universal</a:t>
            </a:r>
            <a:r>
              <a:rPr lang="en" altLang="ko-Kore-KR" sz="1867" dirty="0">
                <a:solidFill>
                  <a:schemeClr val="tx1"/>
                </a:solidFill>
              </a:rPr>
              <a:t> prompting methods: Train fixed set of prompts for </a:t>
            </a:r>
            <a:r>
              <a:rPr lang="en" altLang="ko-Kore-KR" sz="1867" b="1" dirty="0">
                <a:solidFill>
                  <a:schemeClr val="tx1"/>
                </a:solidFill>
              </a:rPr>
              <a:t>all</a:t>
            </a:r>
            <a:r>
              <a:rPr lang="en" altLang="ko-Kore-KR" sz="1867" dirty="0">
                <a:solidFill>
                  <a:schemeClr val="tx1"/>
                </a:solidFill>
              </a:rPr>
              <a:t> tasks</a:t>
            </a:r>
          </a:p>
          <a:p>
            <a:pPr marL="304841" indent="-304841">
              <a:buFontTx/>
              <a:buChar char="-"/>
            </a:pPr>
            <a:r>
              <a:rPr lang="en" altLang="ko-Kore-KR" sz="1867" b="1" dirty="0">
                <a:solidFill>
                  <a:schemeClr val="tx1"/>
                </a:solidFill>
              </a:rPr>
              <a:t>Specific</a:t>
            </a:r>
            <a:r>
              <a:rPr lang="en" altLang="ko-Kore-KR" sz="1867" dirty="0">
                <a:solidFill>
                  <a:schemeClr val="tx1"/>
                </a:solidFill>
              </a:rPr>
              <a:t> prompting methods: Train specific prompt for each task</a:t>
            </a:r>
          </a:p>
          <a:p>
            <a:pPr marL="304841" indent="-304841">
              <a:buFontTx/>
              <a:buChar char="-"/>
            </a:pPr>
            <a:endParaRPr lang="en" altLang="ko-Kore-KR" sz="1867" dirty="0">
              <a:solidFill>
                <a:schemeClr val="tx1"/>
              </a:solidFill>
            </a:endParaRPr>
          </a:p>
          <a:p>
            <a:pPr marL="304841" indent="-304841">
              <a:buFontTx/>
              <a:buChar char="-"/>
            </a:pPr>
            <a:endParaRPr lang="en-US" altLang="ko-KR" sz="1867" dirty="0">
              <a:solidFill>
                <a:schemeClr val="tx1"/>
              </a:solidFill>
            </a:endParaRPr>
          </a:p>
        </p:txBody>
      </p:sp>
      <p:grpSp>
        <p:nvGrpSpPr>
          <p:cNvPr id="346" name="그룹 345">
            <a:extLst>
              <a:ext uri="{FF2B5EF4-FFF2-40B4-BE49-F238E27FC236}">
                <a16:creationId xmlns:a16="http://schemas.microsoft.com/office/drawing/2014/main" id="{4217C37C-E5E3-4F62-39FC-54529886681A}"/>
              </a:ext>
            </a:extLst>
          </p:cNvPr>
          <p:cNvGrpSpPr/>
          <p:nvPr/>
        </p:nvGrpSpPr>
        <p:grpSpPr>
          <a:xfrm>
            <a:off x="803870" y="16972760"/>
            <a:ext cx="8048209" cy="2634930"/>
            <a:chOff x="1502268" y="17680023"/>
            <a:chExt cx="6651413" cy="1979662"/>
          </a:xfrm>
        </p:grpSpPr>
        <p:sp>
          <p:nvSpPr>
            <p:cNvPr id="234" name="직사각형 233">
              <a:extLst>
                <a:ext uri="{FF2B5EF4-FFF2-40B4-BE49-F238E27FC236}">
                  <a16:creationId xmlns:a16="http://schemas.microsoft.com/office/drawing/2014/main" id="{34AE3DAC-B0A5-6553-6C06-FF93C328D995}"/>
                </a:ext>
              </a:extLst>
            </p:cNvPr>
            <p:cNvSpPr/>
            <p:nvPr/>
          </p:nvSpPr>
          <p:spPr>
            <a:xfrm>
              <a:off x="2756738" y="19247597"/>
              <a:ext cx="244801" cy="22260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400" dirty="0"/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79CDE8C4-BCEA-7B79-AA12-3340338CCDAD}"/>
                </a:ext>
              </a:extLst>
            </p:cNvPr>
            <p:cNvSpPr txBox="1"/>
            <p:nvPr/>
          </p:nvSpPr>
          <p:spPr>
            <a:xfrm>
              <a:off x="6771053" y="18537628"/>
              <a:ext cx="136686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Universal</a:t>
              </a:r>
            </a:p>
            <a:p>
              <a:r>
                <a:rPr lang="en-US" altLang="ko-KR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Prompting</a:t>
              </a:r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8281909D-E4B9-CE63-B9D2-AB97DC4BC8C7}"/>
                </a:ext>
              </a:extLst>
            </p:cNvPr>
            <p:cNvSpPr txBox="1"/>
            <p:nvPr/>
          </p:nvSpPr>
          <p:spPr>
            <a:xfrm>
              <a:off x="1502268" y="17785677"/>
              <a:ext cx="77553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Task </a:t>
              </a:r>
            </a:p>
            <a:p>
              <a:pPr algn="ctr"/>
              <a:r>
                <a:rPr lang="en-US" altLang="ko-KR" sz="1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stream</a:t>
              </a:r>
            </a:p>
          </p:txBody>
        </p:sp>
        <p:sp>
          <p:nvSpPr>
            <p:cNvPr id="238" name="모서리가 둥근 직사각형 3">
              <a:extLst>
                <a:ext uri="{FF2B5EF4-FFF2-40B4-BE49-F238E27FC236}">
                  <a16:creationId xmlns:a16="http://schemas.microsoft.com/office/drawing/2014/main" id="{BF64880D-0ECB-3660-66C7-F9E6F59C8C0E}"/>
                </a:ext>
              </a:extLst>
            </p:cNvPr>
            <p:cNvSpPr/>
            <p:nvPr/>
          </p:nvSpPr>
          <p:spPr>
            <a:xfrm>
              <a:off x="2525284" y="19121171"/>
              <a:ext cx="4243902" cy="451103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400" dirty="0"/>
            </a:p>
          </p:txBody>
        </p:sp>
        <p:cxnSp>
          <p:nvCxnSpPr>
            <p:cNvPr id="239" name="직선 화살표 연결선 238">
              <a:extLst>
                <a:ext uri="{FF2B5EF4-FFF2-40B4-BE49-F238E27FC236}">
                  <a16:creationId xmlns:a16="http://schemas.microsoft.com/office/drawing/2014/main" id="{271108CB-8192-417C-B3F1-AF999C63F22A}"/>
                </a:ext>
              </a:extLst>
            </p:cNvPr>
            <p:cNvCxnSpPr>
              <a:cxnSpLocks/>
              <a:stCxn id="243" idx="3"/>
            </p:cNvCxnSpPr>
            <p:nvPr/>
          </p:nvCxnSpPr>
          <p:spPr>
            <a:xfrm>
              <a:off x="3001539" y="18798055"/>
              <a:ext cx="248823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CA7AAE90-5DD2-01D6-4F2D-B209577056A0}"/>
                </a:ext>
              </a:extLst>
            </p:cNvPr>
            <p:cNvSpPr txBox="1"/>
            <p:nvPr/>
          </p:nvSpPr>
          <p:spPr>
            <a:xfrm>
              <a:off x="3202705" y="18694145"/>
              <a:ext cx="466914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ore-KR" sz="12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Update</a:t>
              </a:r>
            </a:p>
          </p:txBody>
        </p:sp>
        <p:sp>
          <p:nvSpPr>
            <p:cNvPr id="241" name="직사각형 240">
              <a:extLst>
                <a:ext uri="{FF2B5EF4-FFF2-40B4-BE49-F238E27FC236}">
                  <a16:creationId xmlns:a16="http://schemas.microsoft.com/office/drawing/2014/main" id="{B5BBFBF0-E17F-C62D-BC9A-F20B7433E94F}"/>
                </a:ext>
              </a:extLst>
            </p:cNvPr>
            <p:cNvSpPr/>
            <p:nvPr/>
          </p:nvSpPr>
          <p:spPr>
            <a:xfrm>
              <a:off x="3859416" y="18686753"/>
              <a:ext cx="244801" cy="222604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400"/>
            </a:p>
          </p:txBody>
        </p:sp>
        <p:sp>
          <p:nvSpPr>
            <p:cNvPr id="242" name="직사각형 241">
              <a:extLst>
                <a:ext uri="{FF2B5EF4-FFF2-40B4-BE49-F238E27FC236}">
                  <a16:creationId xmlns:a16="http://schemas.microsoft.com/office/drawing/2014/main" id="{96E1F82F-03B1-EA26-091F-92F2198E84AC}"/>
                </a:ext>
              </a:extLst>
            </p:cNvPr>
            <p:cNvSpPr/>
            <p:nvPr/>
          </p:nvSpPr>
          <p:spPr>
            <a:xfrm>
              <a:off x="4858445" y="18686753"/>
              <a:ext cx="244801" cy="2226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400"/>
            </a:p>
          </p:txBody>
        </p:sp>
        <p:sp>
          <p:nvSpPr>
            <p:cNvPr id="243" name="직사각형 242">
              <a:extLst>
                <a:ext uri="{FF2B5EF4-FFF2-40B4-BE49-F238E27FC236}">
                  <a16:creationId xmlns:a16="http://schemas.microsoft.com/office/drawing/2014/main" id="{7B64CFA0-1D38-5603-D926-09E2FE008BAB}"/>
                </a:ext>
              </a:extLst>
            </p:cNvPr>
            <p:cNvSpPr/>
            <p:nvPr/>
          </p:nvSpPr>
          <p:spPr>
            <a:xfrm>
              <a:off x="2756738" y="18686753"/>
              <a:ext cx="244801" cy="222604"/>
            </a:xfrm>
            <a:prstGeom prst="rect">
              <a:avLst/>
            </a:prstGeom>
            <a:solidFill>
              <a:srgbClr val="FFE69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400"/>
            </a:p>
          </p:txBody>
        </p:sp>
        <p:sp>
          <p:nvSpPr>
            <p:cNvPr id="244" name="직사각형 243">
              <a:extLst>
                <a:ext uri="{FF2B5EF4-FFF2-40B4-BE49-F238E27FC236}">
                  <a16:creationId xmlns:a16="http://schemas.microsoft.com/office/drawing/2014/main" id="{B4621112-19BF-E4D4-296A-FCA68BA4CB9E}"/>
                </a:ext>
              </a:extLst>
            </p:cNvPr>
            <p:cNvSpPr/>
            <p:nvPr/>
          </p:nvSpPr>
          <p:spPr>
            <a:xfrm>
              <a:off x="6197973" y="18686753"/>
              <a:ext cx="244801" cy="222604"/>
            </a:xfrm>
            <a:prstGeom prst="rect">
              <a:avLst/>
            </a:prstGeom>
            <a:solidFill>
              <a:srgbClr val="A5A5A5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400"/>
            </a:p>
          </p:txBody>
        </p:sp>
        <p:sp>
          <p:nvSpPr>
            <p:cNvPr id="245" name="직사각형 244">
              <a:extLst>
                <a:ext uri="{FF2B5EF4-FFF2-40B4-BE49-F238E27FC236}">
                  <a16:creationId xmlns:a16="http://schemas.microsoft.com/office/drawing/2014/main" id="{780C0A25-8C6A-4983-370E-E7AA2768F38E}"/>
                </a:ext>
              </a:extLst>
            </p:cNvPr>
            <p:cNvSpPr/>
            <p:nvPr/>
          </p:nvSpPr>
          <p:spPr>
            <a:xfrm>
              <a:off x="3715765" y="19192553"/>
              <a:ext cx="244801" cy="22260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400"/>
            </a:p>
          </p:txBody>
        </p:sp>
        <p:sp>
          <p:nvSpPr>
            <p:cNvPr id="246" name="직사각형 245">
              <a:extLst>
                <a:ext uri="{FF2B5EF4-FFF2-40B4-BE49-F238E27FC236}">
                  <a16:creationId xmlns:a16="http://schemas.microsoft.com/office/drawing/2014/main" id="{F51BF526-85A9-4761-6468-21150C14C8AB}"/>
                </a:ext>
              </a:extLst>
            </p:cNvPr>
            <p:cNvSpPr/>
            <p:nvPr/>
          </p:nvSpPr>
          <p:spPr>
            <a:xfrm>
              <a:off x="3870571" y="19271112"/>
              <a:ext cx="244801" cy="222604"/>
            </a:xfrm>
            <a:prstGeom prst="rect">
              <a:avLst/>
            </a:prstGeom>
            <a:pattFill prst="dkHorz">
              <a:fgClr>
                <a:schemeClr val="accent4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400"/>
            </a:p>
          </p:txBody>
        </p:sp>
        <p:sp>
          <p:nvSpPr>
            <p:cNvPr id="247" name="직사각형 246">
              <a:extLst>
                <a:ext uri="{FF2B5EF4-FFF2-40B4-BE49-F238E27FC236}">
                  <a16:creationId xmlns:a16="http://schemas.microsoft.com/office/drawing/2014/main" id="{65C45492-F34B-B10C-AC37-4E0D91C10DE3}"/>
                </a:ext>
              </a:extLst>
            </p:cNvPr>
            <p:cNvSpPr/>
            <p:nvPr/>
          </p:nvSpPr>
          <p:spPr>
            <a:xfrm>
              <a:off x="4747181" y="19228416"/>
              <a:ext cx="244801" cy="22260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400"/>
            </a:p>
          </p:txBody>
        </p:sp>
        <p:sp>
          <p:nvSpPr>
            <p:cNvPr id="248" name="직사각형 247">
              <a:extLst>
                <a:ext uri="{FF2B5EF4-FFF2-40B4-BE49-F238E27FC236}">
                  <a16:creationId xmlns:a16="http://schemas.microsoft.com/office/drawing/2014/main" id="{453D9D17-CA70-A04F-7DC2-6680B408D6FD}"/>
                </a:ext>
              </a:extLst>
            </p:cNvPr>
            <p:cNvSpPr/>
            <p:nvPr/>
          </p:nvSpPr>
          <p:spPr>
            <a:xfrm>
              <a:off x="4901987" y="19306975"/>
              <a:ext cx="244801" cy="222604"/>
            </a:xfrm>
            <a:prstGeom prst="rect">
              <a:avLst/>
            </a:prstGeom>
            <a:pattFill prst="dkHorz">
              <a:fgClr>
                <a:schemeClr val="accent4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400"/>
            </a:p>
          </p:txBody>
        </p:sp>
        <p:sp>
          <p:nvSpPr>
            <p:cNvPr id="249" name="직사각형 248">
              <a:extLst>
                <a:ext uri="{FF2B5EF4-FFF2-40B4-BE49-F238E27FC236}">
                  <a16:creationId xmlns:a16="http://schemas.microsoft.com/office/drawing/2014/main" id="{F3D9CAC5-15BF-4DF0-F92C-2D9F54A7B4A3}"/>
                </a:ext>
              </a:extLst>
            </p:cNvPr>
            <p:cNvSpPr/>
            <p:nvPr/>
          </p:nvSpPr>
          <p:spPr>
            <a:xfrm>
              <a:off x="5028012" y="19199167"/>
              <a:ext cx="244801" cy="222604"/>
            </a:xfrm>
            <a:prstGeom prst="rect">
              <a:avLst/>
            </a:prstGeom>
            <a:pattFill prst="wdDnDiag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400"/>
            </a:p>
          </p:txBody>
        </p:sp>
        <p:sp>
          <p:nvSpPr>
            <p:cNvPr id="250" name="직사각형 249">
              <a:extLst>
                <a:ext uri="{FF2B5EF4-FFF2-40B4-BE49-F238E27FC236}">
                  <a16:creationId xmlns:a16="http://schemas.microsoft.com/office/drawing/2014/main" id="{BA2E963B-A473-0A80-FBA0-05369DFE951F}"/>
                </a:ext>
              </a:extLst>
            </p:cNvPr>
            <p:cNvSpPr/>
            <p:nvPr/>
          </p:nvSpPr>
          <p:spPr>
            <a:xfrm>
              <a:off x="5981354" y="19192553"/>
              <a:ext cx="244801" cy="22260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400"/>
            </a:p>
          </p:txBody>
        </p:sp>
        <p:sp>
          <p:nvSpPr>
            <p:cNvPr id="251" name="직사각형 250">
              <a:extLst>
                <a:ext uri="{FF2B5EF4-FFF2-40B4-BE49-F238E27FC236}">
                  <a16:creationId xmlns:a16="http://schemas.microsoft.com/office/drawing/2014/main" id="{AAFA9D0C-0B4F-08BF-37C4-87341E3D2AE2}"/>
                </a:ext>
              </a:extLst>
            </p:cNvPr>
            <p:cNvSpPr/>
            <p:nvPr/>
          </p:nvSpPr>
          <p:spPr>
            <a:xfrm>
              <a:off x="6055936" y="19271112"/>
              <a:ext cx="244801" cy="222604"/>
            </a:xfrm>
            <a:prstGeom prst="rect">
              <a:avLst/>
            </a:prstGeom>
            <a:pattFill prst="dkHorz">
              <a:fgClr>
                <a:schemeClr val="accent4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400"/>
            </a:p>
          </p:txBody>
        </p:sp>
        <p:sp>
          <p:nvSpPr>
            <p:cNvPr id="252" name="직사각형 251">
              <a:extLst>
                <a:ext uri="{FF2B5EF4-FFF2-40B4-BE49-F238E27FC236}">
                  <a16:creationId xmlns:a16="http://schemas.microsoft.com/office/drawing/2014/main" id="{70A4DD2D-4E83-11BB-19D7-58111DEB20CC}"/>
                </a:ext>
              </a:extLst>
            </p:cNvPr>
            <p:cNvSpPr/>
            <p:nvPr/>
          </p:nvSpPr>
          <p:spPr>
            <a:xfrm>
              <a:off x="6119915" y="19163304"/>
              <a:ext cx="244801" cy="222604"/>
            </a:xfrm>
            <a:prstGeom prst="rect">
              <a:avLst/>
            </a:prstGeom>
            <a:pattFill prst="wdDnDiag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400"/>
            </a:p>
          </p:txBody>
        </p:sp>
        <p:sp>
          <p:nvSpPr>
            <p:cNvPr id="253" name="직사각형 252">
              <a:extLst>
                <a:ext uri="{FF2B5EF4-FFF2-40B4-BE49-F238E27FC236}">
                  <a16:creationId xmlns:a16="http://schemas.microsoft.com/office/drawing/2014/main" id="{1C6B129B-701A-BA97-0BBC-A272A9E82A78}"/>
                </a:ext>
              </a:extLst>
            </p:cNvPr>
            <p:cNvSpPr/>
            <p:nvPr/>
          </p:nvSpPr>
          <p:spPr>
            <a:xfrm>
              <a:off x="6188664" y="19303775"/>
              <a:ext cx="244801" cy="222604"/>
            </a:xfrm>
            <a:prstGeom prst="rect">
              <a:avLst/>
            </a:prstGeom>
            <a:pattFill prst="solidDmnd">
              <a:fgClr>
                <a:schemeClr val="accent4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400"/>
            </a:p>
          </p:txBody>
        </p: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CF61F6CD-8AFF-7124-214A-0F8D2FA5E236}"/>
                </a:ext>
              </a:extLst>
            </p:cNvPr>
            <p:cNvSpPr txBox="1"/>
            <p:nvPr/>
          </p:nvSpPr>
          <p:spPr>
            <a:xfrm>
              <a:off x="4129828" y="19290081"/>
              <a:ext cx="292349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ore-KR" sz="12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New</a:t>
              </a:r>
            </a:p>
          </p:txBody>
        </p: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82678BBD-F93C-8756-3EA3-F7956A1FA68D}"/>
                </a:ext>
              </a:extLst>
            </p:cNvPr>
            <p:cNvSpPr txBox="1"/>
            <p:nvPr/>
          </p:nvSpPr>
          <p:spPr>
            <a:xfrm>
              <a:off x="5289464" y="19208544"/>
              <a:ext cx="279994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ore-KR" sz="12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New</a:t>
              </a:r>
            </a:p>
          </p:txBody>
        </p:sp>
        <p:sp>
          <p:nvSpPr>
            <p:cNvPr id="320" name="TextBox 319">
              <a:extLst>
                <a:ext uri="{FF2B5EF4-FFF2-40B4-BE49-F238E27FC236}">
                  <a16:creationId xmlns:a16="http://schemas.microsoft.com/office/drawing/2014/main" id="{F7AA5505-1621-E8CF-DB65-D8F9C6D30FEC}"/>
                </a:ext>
              </a:extLst>
            </p:cNvPr>
            <p:cNvSpPr txBox="1"/>
            <p:nvPr/>
          </p:nvSpPr>
          <p:spPr>
            <a:xfrm>
              <a:off x="6458540" y="19315626"/>
              <a:ext cx="292349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ore-KR" sz="12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New</a:t>
              </a:r>
            </a:p>
          </p:txBody>
        </p:sp>
        <p:sp>
          <p:nvSpPr>
            <p:cNvPr id="321" name="TextBox 320">
              <a:extLst>
                <a:ext uri="{FF2B5EF4-FFF2-40B4-BE49-F238E27FC236}">
                  <a16:creationId xmlns:a16="http://schemas.microsoft.com/office/drawing/2014/main" id="{472053B6-BFC5-DF45-1C1E-B64105957D24}"/>
                </a:ext>
              </a:extLst>
            </p:cNvPr>
            <p:cNvSpPr txBox="1"/>
            <p:nvPr/>
          </p:nvSpPr>
          <p:spPr>
            <a:xfrm>
              <a:off x="1601114" y="18778967"/>
              <a:ext cx="7120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Prompt</a:t>
              </a:r>
            </a:p>
            <a:p>
              <a:pPr algn="ctr"/>
              <a:r>
                <a:rPr lang="en-US" alt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pools</a:t>
              </a:r>
              <a:endParaRPr lang="ko-Kore-KR" alt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22" name="그룹 321">
              <a:extLst>
                <a:ext uri="{FF2B5EF4-FFF2-40B4-BE49-F238E27FC236}">
                  <a16:creationId xmlns:a16="http://schemas.microsoft.com/office/drawing/2014/main" id="{263AA7B1-6F12-9296-6FC5-BE531686D977}"/>
                </a:ext>
              </a:extLst>
            </p:cNvPr>
            <p:cNvGrpSpPr/>
            <p:nvPr/>
          </p:nvGrpSpPr>
          <p:grpSpPr>
            <a:xfrm>
              <a:off x="2272663" y="17680023"/>
              <a:ext cx="5184648" cy="694602"/>
              <a:chOff x="804672" y="19062"/>
              <a:chExt cx="5184648" cy="694602"/>
            </a:xfrm>
          </p:grpSpPr>
          <p:cxnSp>
            <p:nvCxnSpPr>
              <p:cNvPr id="323" name="직선 화살표 연결선 322">
                <a:extLst>
                  <a:ext uri="{FF2B5EF4-FFF2-40B4-BE49-F238E27FC236}">
                    <a16:creationId xmlns:a16="http://schemas.microsoft.com/office/drawing/2014/main" id="{C37B5D02-A525-31D7-2039-F87A113AB2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4672" y="392859"/>
                <a:ext cx="518464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w="sm" len="sm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4" name="모서리가 둥근 직사각형 26">
                <a:extLst>
                  <a:ext uri="{FF2B5EF4-FFF2-40B4-BE49-F238E27FC236}">
                    <a16:creationId xmlns:a16="http://schemas.microsoft.com/office/drawing/2014/main" id="{74587A1F-6F30-3584-01C9-298F7192050D}"/>
                  </a:ext>
                </a:extLst>
              </p:cNvPr>
              <p:cNvSpPr/>
              <p:nvPr/>
            </p:nvSpPr>
            <p:spPr>
              <a:xfrm>
                <a:off x="3023781" y="19062"/>
                <a:ext cx="918104" cy="69460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 anchorCtr="0"/>
              <a:lstStyle/>
              <a:p>
                <a:pPr algn="ctr"/>
                <a:r>
                  <a:rPr kumimoji="1" lang="en-US" altLang="ko-Kore-KR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Task C</a:t>
                </a:r>
              </a:p>
              <a:p>
                <a:pPr algn="ctr"/>
                <a:endParaRPr kumimoji="1" lang="ko-Kore-KR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325" name="그림 324">
                <a:extLst>
                  <a:ext uri="{FF2B5EF4-FFF2-40B4-BE49-F238E27FC236}">
                    <a16:creationId xmlns:a16="http://schemas.microsoft.com/office/drawing/2014/main" id="{F4CDA730-43BC-F8B8-2FC3-7F51D8716C82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2"/>
              <a:srcRect l="22682" t="28460" r="14781" b="25274"/>
              <a:stretch/>
            </p:blipFill>
            <p:spPr>
              <a:xfrm rot="5400000">
                <a:off x="3080856" y="266739"/>
                <a:ext cx="360281" cy="396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326" name="그림 325">
                <a:extLst>
                  <a:ext uri="{FF2B5EF4-FFF2-40B4-BE49-F238E27FC236}">
                    <a16:creationId xmlns:a16="http://schemas.microsoft.com/office/drawing/2014/main" id="{77ED9EEF-845B-B660-B573-928AF4398C9E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3"/>
              <a:srcRect l="24887" t="40501" r="26377" b="40265"/>
              <a:stretch/>
            </p:blipFill>
            <p:spPr>
              <a:xfrm>
                <a:off x="3506009" y="284598"/>
                <a:ext cx="396000" cy="36028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grpSp>
            <p:nvGrpSpPr>
              <p:cNvPr id="327" name="그룹 326">
                <a:extLst>
                  <a:ext uri="{FF2B5EF4-FFF2-40B4-BE49-F238E27FC236}">
                    <a16:creationId xmlns:a16="http://schemas.microsoft.com/office/drawing/2014/main" id="{24E02BF8-C055-3E7B-627D-DEB1FBD2D4D0}"/>
                  </a:ext>
                </a:extLst>
              </p:cNvPr>
              <p:cNvGrpSpPr/>
              <p:nvPr/>
            </p:nvGrpSpPr>
            <p:grpSpPr>
              <a:xfrm>
                <a:off x="4330087" y="19062"/>
                <a:ext cx="918104" cy="694602"/>
                <a:chOff x="4330087" y="19062"/>
                <a:chExt cx="918104" cy="694602"/>
              </a:xfrm>
            </p:grpSpPr>
            <p:sp>
              <p:nvSpPr>
                <p:cNvPr id="338" name="모서리가 둥근 직사각형 26">
                  <a:extLst>
                    <a:ext uri="{FF2B5EF4-FFF2-40B4-BE49-F238E27FC236}">
                      <a16:creationId xmlns:a16="http://schemas.microsoft.com/office/drawing/2014/main" id="{95EFB5E7-A8E6-CB8D-6D3F-10C5A211512F}"/>
                    </a:ext>
                  </a:extLst>
                </p:cNvPr>
                <p:cNvSpPr/>
                <p:nvPr/>
              </p:nvSpPr>
              <p:spPr>
                <a:xfrm>
                  <a:off x="4330087" y="19062"/>
                  <a:ext cx="918104" cy="694602"/>
                </a:xfrm>
                <a:prstGeom prst="round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12700" cmpd="sng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rtlCol="0" anchor="t" anchorCtr="0"/>
                <a:lstStyle/>
                <a:p>
                  <a:pPr algn="ctr"/>
                  <a:r>
                    <a:rPr kumimoji="1" lang="en-US" altLang="ko-Kore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Task F</a:t>
                  </a:r>
                </a:p>
                <a:p>
                  <a:pPr algn="ctr"/>
                  <a:endParaRPr kumimoji="1" lang="ko-Kore-KR" alt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339" name="그림 338">
                  <a:extLst>
                    <a:ext uri="{FF2B5EF4-FFF2-40B4-BE49-F238E27FC236}">
                      <a16:creationId xmlns:a16="http://schemas.microsoft.com/office/drawing/2014/main" id="{9B646541-731C-610D-3E11-959AC3602E54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 rotWithShape="1">
                <a:blip r:embed="rId14"/>
                <a:srcRect l="32777" t="40547" r="27537" b="41576"/>
                <a:stretch/>
              </p:blipFill>
              <p:spPr>
                <a:xfrm>
                  <a:off x="4376315" y="284599"/>
                  <a:ext cx="396000" cy="360281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340" name="그림 339">
                  <a:extLst>
                    <a:ext uri="{FF2B5EF4-FFF2-40B4-BE49-F238E27FC236}">
                      <a16:creationId xmlns:a16="http://schemas.microsoft.com/office/drawing/2014/main" id="{1AE5516A-16C2-7626-EA5B-1FFF01CCC929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 rotWithShape="1">
                <a:blip r:embed="rId15"/>
                <a:srcRect t="3946" b="43486"/>
                <a:stretch/>
              </p:blipFill>
              <p:spPr>
                <a:xfrm rot="5400000">
                  <a:off x="4837256" y="266741"/>
                  <a:ext cx="360281" cy="3960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</p:grpSp>
          <p:grpSp>
            <p:nvGrpSpPr>
              <p:cNvPr id="328" name="그룹 327">
                <a:extLst>
                  <a:ext uri="{FF2B5EF4-FFF2-40B4-BE49-F238E27FC236}">
                    <a16:creationId xmlns:a16="http://schemas.microsoft.com/office/drawing/2014/main" id="{D5CA9C97-0ADD-38FD-4F65-AECF9C34A592}"/>
                  </a:ext>
                </a:extLst>
              </p:cNvPr>
              <p:cNvGrpSpPr/>
              <p:nvPr/>
            </p:nvGrpSpPr>
            <p:grpSpPr>
              <a:xfrm>
                <a:off x="986934" y="19062"/>
                <a:ext cx="918104" cy="694602"/>
                <a:chOff x="986934" y="19062"/>
                <a:chExt cx="918104" cy="694602"/>
              </a:xfrm>
            </p:grpSpPr>
            <p:sp>
              <p:nvSpPr>
                <p:cNvPr id="335" name="모서리가 둥근 직사각형 26">
                  <a:extLst>
                    <a:ext uri="{FF2B5EF4-FFF2-40B4-BE49-F238E27FC236}">
                      <a16:creationId xmlns:a16="http://schemas.microsoft.com/office/drawing/2014/main" id="{002F79D1-714B-5283-067C-3C795B934804}"/>
                    </a:ext>
                  </a:extLst>
                </p:cNvPr>
                <p:cNvSpPr/>
                <p:nvPr/>
              </p:nvSpPr>
              <p:spPr>
                <a:xfrm>
                  <a:off x="986934" y="19062"/>
                  <a:ext cx="918104" cy="694602"/>
                </a:xfrm>
                <a:prstGeom prst="round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rtlCol="0" anchor="t" anchorCtr="0"/>
                <a:lstStyle/>
                <a:p>
                  <a:pPr algn="ctr"/>
                  <a:r>
                    <a:rPr kumimoji="1" lang="en-US" altLang="ko-Kore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Task A</a:t>
                  </a:r>
                </a:p>
                <a:p>
                  <a:pPr algn="ctr"/>
                  <a:endParaRPr kumimoji="1" lang="ko-Kore-KR" alt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336" name="그림 335">
                  <a:extLst>
                    <a:ext uri="{FF2B5EF4-FFF2-40B4-BE49-F238E27FC236}">
                      <a16:creationId xmlns:a16="http://schemas.microsoft.com/office/drawing/2014/main" id="{91194045-61D0-3CD1-9EFD-D6FEB2747CF5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 rotWithShape="1">
                <a:blip r:embed="rId16"/>
                <a:srcRect l="35326" t="34980" r="34608" b="36034"/>
                <a:stretch/>
              </p:blipFill>
              <p:spPr>
                <a:xfrm>
                  <a:off x="1029443" y="284598"/>
                  <a:ext cx="396000" cy="360281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337" name="그림 336">
                  <a:extLst>
                    <a:ext uri="{FF2B5EF4-FFF2-40B4-BE49-F238E27FC236}">
                      <a16:creationId xmlns:a16="http://schemas.microsoft.com/office/drawing/2014/main" id="{FC2C8A27-CAF3-6089-69A7-2B12757D8347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 rotWithShape="1">
                <a:blip r:embed="rId17"/>
                <a:srcRect l="26230" t="38692" r="27808" b="40159"/>
                <a:stretch/>
              </p:blipFill>
              <p:spPr>
                <a:xfrm>
                  <a:off x="1473803" y="284598"/>
                  <a:ext cx="396000" cy="360281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</p:grpSp>
          <p:grpSp>
            <p:nvGrpSpPr>
              <p:cNvPr id="329" name="그룹 328">
                <a:extLst>
                  <a:ext uri="{FF2B5EF4-FFF2-40B4-BE49-F238E27FC236}">
                    <a16:creationId xmlns:a16="http://schemas.microsoft.com/office/drawing/2014/main" id="{D0FA835B-414F-E9E2-D013-BC95F52C2743}"/>
                  </a:ext>
                </a:extLst>
              </p:cNvPr>
              <p:cNvGrpSpPr/>
              <p:nvPr/>
            </p:nvGrpSpPr>
            <p:grpSpPr>
              <a:xfrm>
                <a:off x="2009875" y="19062"/>
                <a:ext cx="918104" cy="694602"/>
                <a:chOff x="2009875" y="19062"/>
                <a:chExt cx="918104" cy="694602"/>
              </a:xfrm>
            </p:grpSpPr>
            <p:sp>
              <p:nvSpPr>
                <p:cNvPr id="332" name="모서리가 둥근 직사각형 26">
                  <a:extLst>
                    <a:ext uri="{FF2B5EF4-FFF2-40B4-BE49-F238E27FC236}">
                      <a16:creationId xmlns:a16="http://schemas.microsoft.com/office/drawing/2014/main" id="{509E1D32-E7C7-F091-3F88-8EC895AA968E}"/>
                    </a:ext>
                  </a:extLst>
                </p:cNvPr>
                <p:cNvSpPr/>
                <p:nvPr/>
              </p:nvSpPr>
              <p:spPr>
                <a:xfrm>
                  <a:off x="2009875" y="19062"/>
                  <a:ext cx="918104" cy="694602"/>
                </a:xfrm>
                <a:prstGeom prst="round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12700" cmpd="sng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rtlCol="0" anchor="t" anchorCtr="0"/>
                <a:lstStyle/>
                <a:p>
                  <a:pPr algn="ctr"/>
                  <a:r>
                    <a:rPr kumimoji="1" lang="en-US" altLang="ko-Kore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Task B</a:t>
                  </a:r>
                </a:p>
                <a:p>
                  <a:pPr algn="ctr"/>
                  <a:endParaRPr kumimoji="1" lang="ko-Kore-KR" alt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333" name="그림 332">
                  <a:extLst>
                    <a:ext uri="{FF2B5EF4-FFF2-40B4-BE49-F238E27FC236}">
                      <a16:creationId xmlns:a16="http://schemas.microsoft.com/office/drawing/2014/main" id="{E2A651FC-EAAA-CD11-6EF2-BA2929839478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 rotWithShape="1">
                <a:blip r:embed="rId18"/>
                <a:srcRect l="34246" t="37779" r="35776" b="36314"/>
                <a:stretch/>
              </p:blipFill>
              <p:spPr>
                <a:xfrm>
                  <a:off x="2051460" y="284598"/>
                  <a:ext cx="396000" cy="360281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334" name="그림 333">
                  <a:extLst>
                    <a:ext uri="{FF2B5EF4-FFF2-40B4-BE49-F238E27FC236}">
                      <a16:creationId xmlns:a16="http://schemas.microsoft.com/office/drawing/2014/main" id="{BE68286F-6420-B1AC-383A-C358848720EB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 rotWithShape="1">
                <a:blip r:embed="rId19"/>
                <a:srcRect l="32484" t="39937" r="30259" b="40186"/>
                <a:stretch/>
              </p:blipFill>
              <p:spPr>
                <a:xfrm>
                  <a:off x="2493317" y="284598"/>
                  <a:ext cx="396000" cy="360281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</p:grpSp>
          <p:sp>
            <p:nvSpPr>
              <p:cNvPr id="330" name="TextBox 329">
                <a:extLst>
                  <a:ext uri="{FF2B5EF4-FFF2-40B4-BE49-F238E27FC236}">
                    <a16:creationId xmlns:a16="http://schemas.microsoft.com/office/drawing/2014/main" id="{B4052FD9-98E8-5554-5EBE-B1F1E6E303BB}"/>
                  </a:ext>
                </a:extLst>
              </p:cNvPr>
              <p:cNvSpPr txBox="1"/>
              <p:nvPr/>
            </p:nvSpPr>
            <p:spPr>
              <a:xfrm>
                <a:off x="4037472" y="124716"/>
                <a:ext cx="2132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ko-Kore-KR" sz="2400" dirty="0"/>
                  <a:t>…</a:t>
                </a:r>
                <a:endParaRPr kumimoji="1" lang="ko-Kore-KR" altLang="en-US" sz="2400" dirty="0"/>
              </a:p>
            </p:txBody>
          </p:sp>
          <p:sp>
            <p:nvSpPr>
              <p:cNvPr id="331" name="TextBox 330">
                <a:extLst>
                  <a:ext uri="{FF2B5EF4-FFF2-40B4-BE49-F238E27FC236}">
                    <a16:creationId xmlns:a16="http://schemas.microsoft.com/office/drawing/2014/main" id="{AB613344-CB55-3FF9-7936-8B97B8EE4FA2}"/>
                  </a:ext>
                </a:extLst>
              </p:cNvPr>
              <p:cNvSpPr txBox="1"/>
              <p:nvPr/>
            </p:nvSpPr>
            <p:spPr>
              <a:xfrm>
                <a:off x="5396915" y="271930"/>
                <a:ext cx="385246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altLang="ko-Kore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</a:t>
                </a:r>
                <a:endParaRPr lang="ko-Kore-KR" altLang="en-US" sz="1400" dirty="0"/>
              </a:p>
            </p:txBody>
          </p:sp>
        </p:grpSp>
        <p:sp>
          <p:nvSpPr>
            <p:cNvPr id="341" name="TextBox 340">
              <a:extLst>
                <a:ext uri="{FF2B5EF4-FFF2-40B4-BE49-F238E27FC236}">
                  <a16:creationId xmlns:a16="http://schemas.microsoft.com/office/drawing/2014/main" id="{580C5702-C98F-9616-63E1-AAE7E4596418}"/>
                </a:ext>
              </a:extLst>
            </p:cNvPr>
            <p:cNvSpPr txBox="1"/>
            <p:nvPr/>
          </p:nvSpPr>
          <p:spPr>
            <a:xfrm>
              <a:off x="5574317" y="18533552"/>
              <a:ext cx="213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kumimoji="1" lang="en-US" altLang="ko-Kore-KR" sz="2400" dirty="0"/>
                <a:t>…</a:t>
              </a:r>
              <a:endParaRPr kumimoji="1" lang="ko-Kore-KR" altLang="en-US" sz="2400" dirty="0"/>
            </a:p>
          </p:txBody>
        </p:sp>
        <p:sp>
          <p:nvSpPr>
            <p:cNvPr id="342" name="모서리가 둥근 직사각형 3">
              <a:extLst>
                <a:ext uri="{FF2B5EF4-FFF2-40B4-BE49-F238E27FC236}">
                  <a16:creationId xmlns:a16="http://schemas.microsoft.com/office/drawing/2014/main" id="{8E91CD7E-6485-09A0-BA31-039BBDE43577}"/>
                </a:ext>
              </a:extLst>
            </p:cNvPr>
            <p:cNvSpPr/>
            <p:nvPr/>
          </p:nvSpPr>
          <p:spPr>
            <a:xfrm>
              <a:off x="2525284" y="18577159"/>
              <a:ext cx="4243902" cy="451103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400" dirty="0"/>
            </a:p>
          </p:txBody>
        </p:sp>
        <p:cxnSp>
          <p:nvCxnSpPr>
            <p:cNvPr id="343" name="직선 화살표 연결선 342">
              <a:extLst>
                <a:ext uri="{FF2B5EF4-FFF2-40B4-BE49-F238E27FC236}">
                  <a16:creationId xmlns:a16="http://schemas.microsoft.com/office/drawing/2014/main" id="{FC72653B-DB23-870C-47A1-90FCEE436385}"/>
                </a:ext>
              </a:extLst>
            </p:cNvPr>
            <p:cNvCxnSpPr>
              <a:cxnSpLocks/>
              <a:endCxn id="244" idx="1"/>
            </p:cNvCxnSpPr>
            <p:nvPr/>
          </p:nvCxnSpPr>
          <p:spPr>
            <a:xfrm>
              <a:off x="5891773" y="18798055"/>
              <a:ext cx="3062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4" name="왼쪽 중괄호 256">
              <a:extLst>
                <a:ext uri="{FF2B5EF4-FFF2-40B4-BE49-F238E27FC236}">
                  <a16:creationId xmlns:a16="http://schemas.microsoft.com/office/drawing/2014/main" id="{EAA8D62A-4036-7E0E-FA10-CFA355A454F6}"/>
                </a:ext>
              </a:extLst>
            </p:cNvPr>
            <p:cNvSpPr/>
            <p:nvPr/>
          </p:nvSpPr>
          <p:spPr>
            <a:xfrm>
              <a:off x="2268414" y="18753529"/>
              <a:ext cx="220840" cy="694599"/>
            </a:xfrm>
            <a:prstGeom prst="leftBrace">
              <a:avLst>
                <a:gd name="adj1" fmla="val 29520"/>
                <a:gd name="adj2" fmla="val 4941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TextBox 344">
              <a:extLst>
                <a:ext uri="{FF2B5EF4-FFF2-40B4-BE49-F238E27FC236}">
                  <a16:creationId xmlns:a16="http://schemas.microsoft.com/office/drawing/2014/main" id="{5875427C-2A0A-F2E9-F085-422083917BDA}"/>
                </a:ext>
              </a:extLst>
            </p:cNvPr>
            <p:cNvSpPr txBox="1"/>
            <p:nvPr/>
          </p:nvSpPr>
          <p:spPr>
            <a:xfrm>
              <a:off x="6786812" y="19074910"/>
              <a:ext cx="136686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Specific</a:t>
              </a:r>
            </a:p>
            <a:p>
              <a:r>
                <a:rPr lang="en-US" altLang="ko-KR" sz="1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Prompting</a:t>
              </a:r>
            </a:p>
          </p:txBody>
        </p:sp>
      </p:grpSp>
      <p:sp>
        <p:nvSpPr>
          <p:cNvPr id="384" name="TextBox 383">
            <a:extLst>
              <a:ext uri="{FF2B5EF4-FFF2-40B4-BE49-F238E27FC236}">
                <a16:creationId xmlns:a16="http://schemas.microsoft.com/office/drawing/2014/main" id="{E1115510-B96B-86AC-14E7-0DC0CB2E2A4D}"/>
              </a:ext>
            </a:extLst>
          </p:cNvPr>
          <p:cNvSpPr txBox="1"/>
          <p:nvPr/>
        </p:nvSpPr>
        <p:spPr>
          <a:xfrm>
            <a:off x="11803296" y="7955451"/>
            <a:ext cx="4972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ore-KR" sz="1800" b="1" kern="12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Limitations</a:t>
            </a:r>
            <a:r>
              <a:rPr lang="en-US" altLang="ko-Kore-KR" sz="1800" kern="12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of existing prompting CL methods </a:t>
            </a:r>
            <a:endParaRPr lang="ko-Kore-KR" altLang="en-US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9" name="그룹 408">
            <a:extLst>
              <a:ext uri="{FF2B5EF4-FFF2-40B4-BE49-F238E27FC236}">
                <a16:creationId xmlns:a16="http://schemas.microsoft.com/office/drawing/2014/main" id="{E4AEF189-4BD9-91E4-9E72-FE4E22D42962}"/>
              </a:ext>
            </a:extLst>
          </p:cNvPr>
          <p:cNvGrpSpPr/>
          <p:nvPr/>
        </p:nvGrpSpPr>
        <p:grpSpPr>
          <a:xfrm>
            <a:off x="9949931" y="5678080"/>
            <a:ext cx="8221067" cy="2333281"/>
            <a:chOff x="9823595" y="6174554"/>
            <a:chExt cx="8578271" cy="2275124"/>
          </a:xfrm>
        </p:grpSpPr>
        <p:sp>
          <p:nvSpPr>
            <p:cNvPr id="348" name="직사각형 347">
              <a:extLst>
                <a:ext uri="{FF2B5EF4-FFF2-40B4-BE49-F238E27FC236}">
                  <a16:creationId xmlns:a16="http://schemas.microsoft.com/office/drawing/2014/main" id="{230A7090-3E98-EE74-324D-71D3D845C953}"/>
                </a:ext>
              </a:extLst>
            </p:cNvPr>
            <p:cNvSpPr/>
            <p:nvPr/>
          </p:nvSpPr>
          <p:spPr>
            <a:xfrm>
              <a:off x="11078065" y="8004111"/>
              <a:ext cx="244801" cy="22260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400" dirty="0"/>
            </a:p>
          </p:txBody>
        </p:sp>
        <p:sp>
          <p:nvSpPr>
            <p:cNvPr id="349" name="TextBox 348">
              <a:extLst>
                <a:ext uri="{FF2B5EF4-FFF2-40B4-BE49-F238E27FC236}">
                  <a16:creationId xmlns:a16="http://schemas.microsoft.com/office/drawing/2014/main" id="{2D5B49BE-6ED8-7B41-ADEB-7BA761BD3C3A}"/>
                </a:ext>
              </a:extLst>
            </p:cNvPr>
            <p:cNvSpPr txBox="1"/>
            <p:nvPr/>
          </p:nvSpPr>
          <p:spPr>
            <a:xfrm>
              <a:off x="15092380" y="7267261"/>
              <a:ext cx="14758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Universal</a:t>
              </a:r>
            </a:p>
            <a:p>
              <a:r>
                <a:rPr lang="en-US" altLang="ko-KR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Prompting</a:t>
              </a:r>
            </a:p>
          </p:txBody>
        </p:sp>
        <p:sp>
          <p:nvSpPr>
            <p:cNvPr id="350" name="TextBox 349">
              <a:extLst>
                <a:ext uri="{FF2B5EF4-FFF2-40B4-BE49-F238E27FC236}">
                  <a16:creationId xmlns:a16="http://schemas.microsoft.com/office/drawing/2014/main" id="{5710CBE2-C2F1-E620-BB1B-A7E6E6F85FB0}"/>
                </a:ext>
              </a:extLst>
            </p:cNvPr>
            <p:cNvSpPr txBox="1"/>
            <p:nvPr/>
          </p:nvSpPr>
          <p:spPr>
            <a:xfrm>
              <a:off x="9823595" y="6280931"/>
              <a:ext cx="77553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Task </a:t>
              </a:r>
            </a:p>
            <a:p>
              <a:pPr algn="ctr"/>
              <a:r>
                <a:rPr lang="en-US" altLang="ko-KR" sz="1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stream</a:t>
              </a:r>
            </a:p>
          </p:txBody>
        </p:sp>
        <p:sp>
          <p:nvSpPr>
            <p:cNvPr id="351" name="모서리가 둥근 직사각형 3">
              <a:extLst>
                <a:ext uri="{FF2B5EF4-FFF2-40B4-BE49-F238E27FC236}">
                  <a16:creationId xmlns:a16="http://schemas.microsoft.com/office/drawing/2014/main" id="{0F7B12F1-3D8F-52A0-ECC9-28C1B39A8DC3}"/>
                </a:ext>
              </a:extLst>
            </p:cNvPr>
            <p:cNvSpPr/>
            <p:nvPr/>
          </p:nvSpPr>
          <p:spPr>
            <a:xfrm>
              <a:off x="10846611" y="7877685"/>
              <a:ext cx="4243902" cy="451103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400" dirty="0"/>
            </a:p>
          </p:txBody>
        </p:sp>
        <p:cxnSp>
          <p:nvCxnSpPr>
            <p:cNvPr id="352" name="직선 화살표 연결선 351">
              <a:extLst>
                <a:ext uri="{FF2B5EF4-FFF2-40B4-BE49-F238E27FC236}">
                  <a16:creationId xmlns:a16="http://schemas.microsoft.com/office/drawing/2014/main" id="{67203031-D52C-8778-3CE8-EEF0EF84156E}"/>
                </a:ext>
              </a:extLst>
            </p:cNvPr>
            <p:cNvCxnSpPr>
              <a:cxnSpLocks/>
              <a:stCxn id="357" idx="3"/>
            </p:cNvCxnSpPr>
            <p:nvPr/>
          </p:nvCxnSpPr>
          <p:spPr>
            <a:xfrm>
              <a:off x="11322866" y="7540057"/>
              <a:ext cx="248823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3" name="TextBox 352">
              <a:extLst>
                <a:ext uri="{FF2B5EF4-FFF2-40B4-BE49-F238E27FC236}">
                  <a16:creationId xmlns:a16="http://schemas.microsoft.com/office/drawing/2014/main" id="{741313AA-327F-FCB9-35EE-F4BCB0208538}"/>
                </a:ext>
              </a:extLst>
            </p:cNvPr>
            <p:cNvSpPr txBox="1"/>
            <p:nvPr/>
          </p:nvSpPr>
          <p:spPr>
            <a:xfrm>
              <a:off x="11475006" y="7436147"/>
              <a:ext cx="564965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ore-KR" sz="12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Update</a:t>
              </a:r>
            </a:p>
          </p:txBody>
        </p:sp>
        <p:sp>
          <p:nvSpPr>
            <p:cNvPr id="354" name="직사각형 353">
              <a:extLst>
                <a:ext uri="{FF2B5EF4-FFF2-40B4-BE49-F238E27FC236}">
                  <a16:creationId xmlns:a16="http://schemas.microsoft.com/office/drawing/2014/main" id="{56ECDA2D-CD45-6EC6-F9B1-04F834D36877}"/>
                </a:ext>
              </a:extLst>
            </p:cNvPr>
            <p:cNvSpPr/>
            <p:nvPr/>
          </p:nvSpPr>
          <p:spPr>
            <a:xfrm>
              <a:off x="12180743" y="7428755"/>
              <a:ext cx="244801" cy="222604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400"/>
            </a:p>
          </p:txBody>
        </p:sp>
        <p:sp>
          <p:nvSpPr>
            <p:cNvPr id="355" name="직사각형 354">
              <a:extLst>
                <a:ext uri="{FF2B5EF4-FFF2-40B4-BE49-F238E27FC236}">
                  <a16:creationId xmlns:a16="http://schemas.microsoft.com/office/drawing/2014/main" id="{714F327C-77A2-CA84-6794-DACA70BFA13E}"/>
                </a:ext>
              </a:extLst>
            </p:cNvPr>
            <p:cNvSpPr/>
            <p:nvPr/>
          </p:nvSpPr>
          <p:spPr>
            <a:xfrm>
              <a:off x="13179772" y="7428755"/>
              <a:ext cx="244801" cy="2226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400"/>
            </a:p>
          </p:txBody>
        </p:sp>
        <p:sp>
          <p:nvSpPr>
            <p:cNvPr id="357" name="직사각형 356">
              <a:extLst>
                <a:ext uri="{FF2B5EF4-FFF2-40B4-BE49-F238E27FC236}">
                  <a16:creationId xmlns:a16="http://schemas.microsoft.com/office/drawing/2014/main" id="{E712BCB4-893A-E464-6CF7-C6DB32B79870}"/>
                </a:ext>
              </a:extLst>
            </p:cNvPr>
            <p:cNvSpPr/>
            <p:nvPr/>
          </p:nvSpPr>
          <p:spPr>
            <a:xfrm>
              <a:off x="11078065" y="7428755"/>
              <a:ext cx="244801" cy="222604"/>
            </a:xfrm>
            <a:prstGeom prst="rect">
              <a:avLst/>
            </a:prstGeom>
            <a:solidFill>
              <a:srgbClr val="FFE69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400"/>
            </a:p>
          </p:txBody>
        </p:sp>
        <p:sp>
          <p:nvSpPr>
            <p:cNvPr id="358" name="직사각형 357">
              <a:extLst>
                <a:ext uri="{FF2B5EF4-FFF2-40B4-BE49-F238E27FC236}">
                  <a16:creationId xmlns:a16="http://schemas.microsoft.com/office/drawing/2014/main" id="{7B35BED7-BBEC-716D-B9A6-408261E54143}"/>
                </a:ext>
              </a:extLst>
            </p:cNvPr>
            <p:cNvSpPr/>
            <p:nvPr/>
          </p:nvSpPr>
          <p:spPr>
            <a:xfrm>
              <a:off x="14519300" y="7428755"/>
              <a:ext cx="244801" cy="222604"/>
            </a:xfrm>
            <a:prstGeom prst="rect">
              <a:avLst/>
            </a:prstGeom>
            <a:solidFill>
              <a:srgbClr val="A5A5A5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400"/>
            </a:p>
          </p:txBody>
        </p:sp>
        <p:sp>
          <p:nvSpPr>
            <p:cNvPr id="360" name="직사각형 359">
              <a:extLst>
                <a:ext uri="{FF2B5EF4-FFF2-40B4-BE49-F238E27FC236}">
                  <a16:creationId xmlns:a16="http://schemas.microsoft.com/office/drawing/2014/main" id="{6B02A8FF-6E01-11FC-3704-3DF611C60DD6}"/>
                </a:ext>
              </a:extLst>
            </p:cNvPr>
            <p:cNvSpPr/>
            <p:nvPr/>
          </p:nvSpPr>
          <p:spPr>
            <a:xfrm>
              <a:off x="12037092" y="7949067"/>
              <a:ext cx="244801" cy="22260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400"/>
            </a:p>
          </p:txBody>
        </p:sp>
        <p:sp>
          <p:nvSpPr>
            <p:cNvPr id="361" name="직사각형 360">
              <a:extLst>
                <a:ext uri="{FF2B5EF4-FFF2-40B4-BE49-F238E27FC236}">
                  <a16:creationId xmlns:a16="http://schemas.microsoft.com/office/drawing/2014/main" id="{0116D3BC-358C-50DA-3B61-8576A939CA72}"/>
                </a:ext>
              </a:extLst>
            </p:cNvPr>
            <p:cNvSpPr/>
            <p:nvPr/>
          </p:nvSpPr>
          <p:spPr>
            <a:xfrm>
              <a:off x="12191898" y="8027626"/>
              <a:ext cx="244801" cy="222604"/>
            </a:xfrm>
            <a:prstGeom prst="rect">
              <a:avLst/>
            </a:prstGeom>
            <a:pattFill prst="dkHorz">
              <a:fgClr>
                <a:schemeClr val="accent4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400"/>
            </a:p>
          </p:txBody>
        </p:sp>
        <p:sp>
          <p:nvSpPr>
            <p:cNvPr id="362" name="직사각형 361">
              <a:extLst>
                <a:ext uri="{FF2B5EF4-FFF2-40B4-BE49-F238E27FC236}">
                  <a16:creationId xmlns:a16="http://schemas.microsoft.com/office/drawing/2014/main" id="{C768E8C9-5EA9-9F17-3CBD-FE654041F094}"/>
                </a:ext>
              </a:extLst>
            </p:cNvPr>
            <p:cNvSpPr/>
            <p:nvPr/>
          </p:nvSpPr>
          <p:spPr>
            <a:xfrm>
              <a:off x="13068508" y="7984930"/>
              <a:ext cx="244801" cy="22260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400"/>
            </a:p>
          </p:txBody>
        </p:sp>
        <p:sp>
          <p:nvSpPr>
            <p:cNvPr id="365" name="직사각형 364">
              <a:extLst>
                <a:ext uri="{FF2B5EF4-FFF2-40B4-BE49-F238E27FC236}">
                  <a16:creationId xmlns:a16="http://schemas.microsoft.com/office/drawing/2014/main" id="{1A91CCF6-A321-40F6-A73A-6A0C3FDBBFA8}"/>
                </a:ext>
              </a:extLst>
            </p:cNvPr>
            <p:cNvSpPr/>
            <p:nvPr/>
          </p:nvSpPr>
          <p:spPr>
            <a:xfrm>
              <a:off x="13223314" y="8063489"/>
              <a:ext cx="244801" cy="222604"/>
            </a:xfrm>
            <a:prstGeom prst="rect">
              <a:avLst/>
            </a:prstGeom>
            <a:pattFill prst="dkHorz">
              <a:fgClr>
                <a:schemeClr val="accent4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400"/>
            </a:p>
          </p:txBody>
        </p:sp>
        <p:sp>
          <p:nvSpPr>
            <p:cNvPr id="367" name="직사각형 366">
              <a:extLst>
                <a:ext uri="{FF2B5EF4-FFF2-40B4-BE49-F238E27FC236}">
                  <a16:creationId xmlns:a16="http://schemas.microsoft.com/office/drawing/2014/main" id="{F4DD5447-3B7E-A35E-AD4A-AD58C29DBFDA}"/>
                </a:ext>
              </a:extLst>
            </p:cNvPr>
            <p:cNvSpPr/>
            <p:nvPr/>
          </p:nvSpPr>
          <p:spPr>
            <a:xfrm>
              <a:off x="13349339" y="7955681"/>
              <a:ext cx="244801" cy="222604"/>
            </a:xfrm>
            <a:prstGeom prst="rect">
              <a:avLst/>
            </a:prstGeom>
            <a:pattFill prst="wdDnDiag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400"/>
            </a:p>
          </p:txBody>
        </p:sp>
        <p:sp>
          <p:nvSpPr>
            <p:cNvPr id="368" name="직사각형 367">
              <a:extLst>
                <a:ext uri="{FF2B5EF4-FFF2-40B4-BE49-F238E27FC236}">
                  <a16:creationId xmlns:a16="http://schemas.microsoft.com/office/drawing/2014/main" id="{0675B595-4663-768C-A8AE-C1457EDF63B0}"/>
                </a:ext>
              </a:extLst>
            </p:cNvPr>
            <p:cNvSpPr/>
            <p:nvPr/>
          </p:nvSpPr>
          <p:spPr>
            <a:xfrm>
              <a:off x="14302681" y="7949067"/>
              <a:ext cx="244801" cy="22260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400"/>
            </a:p>
          </p:txBody>
        </p:sp>
        <p:sp>
          <p:nvSpPr>
            <p:cNvPr id="369" name="직사각형 368">
              <a:extLst>
                <a:ext uri="{FF2B5EF4-FFF2-40B4-BE49-F238E27FC236}">
                  <a16:creationId xmlns:a16="http://schemas.microsoft.com/office/drawing/2014/main" id="{72F8C20A-2D97-396F-1070-F384531F58B5}"/>
                </a:ext>
              </a:extLst>
            </p:cNvPr>
            <p:cNvSpPr/>
            <p:nvPr/>
          </p:nvSpPr>
          <p:spPr>
            <a:xfrm>
              <a:off x="14377263" y="8027626"/>
              <a:ext cx="244801" cy="222604"/>
            </a:xfrm>
            <a:prstGeom prst="rect">
              <a:avLst/>
            </a:prstGeom>
            <a:pattFill prst="dkHorz">
              <a:fgClr>
                <a:schemeClr val="accent4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400"/>
            </a:p>
          </p:txBody>
        </p:sp>
        <p:sp>
          <p:nvSpPr>
            <p:cNvPr id="370" name="직사각형 369">
              <a:extLst>
                <a:ext uri="{FF2B5EF4-FFF2-40B4-BE49-F238E27FC236}">
                  <a16:creationId xmlns:a16="http://schemas.microsoft.com/office/drawing/2014/main" id="{D03C6F93-FCB1-1AA0-73D3-B25A04B1C53C}"/>
                </a:ext>
              </a:extLst>
            </p:cNvPr>
            <p:cNvSpPr/>
            <p:nvPr/>
          </p:nvSpPr>
          <p:spPr>
            <a:xfrm>
              <a:off x="14441242" y="7919818"/>
              <a:ext cx="244801" cy="222604"/>
            </a:xfrm>
            <a:prstGeom prst="rect">
              <a:avLst/>
            </a:prstGeom>
            <a:pattFill prst="wdDnDiag">
              <a:fgClr>
                <a:schemeClr val="accent6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400"/>
            </a:p>
          </p:txBody>
        </p:sp>
        <p:sp>
          <p:nvSpPr>
            <p:cNvPr id="371" name="직사각형 370">
              <a:extLst>
                <a:ext uri="{FF2B5EF4-FFF2-40B4-BE49-F238E27FC236}">
                  <a16:creationId xmlns:a16="http://schemas.microsoft.com/office/drawing/2014/main" id="{F2ADADEB-9651-0BAF-0942-5FFDA757220F}"/>
                </a:ext>
              </a:extLst>
            </p:cNvPr>
            <p:cNvSpPr/>
            <p:nvPr/>
          </p:nvSpPr>
          <p:spPr>
            <a:xfrm>
              <a:off x="14509991" y="8060289"/>
              <a:ext cx="244801" cy="222604"/>
            </a:xfrm>
            <a:prstGeom prst="rect">
              <a:avLst/>
            </a:prstGeom>
            <a:pattFill prst="solidDmnd">
              <a:fgClr>
                <a:schemeClr val="accent4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400"/>
            </a:p>
          </p:txBody>
        </p:sp>
        <p:sp>
          <p:nvSpPr>
            <p:cNvPr id="372" name="TextBox 371">
              <a:extLst>
                <a:ext uri="{FF2B5EF4-FFF2-40B4-BE49-F238E27FC236}">
                  <a16:creationId xmlns:a16="http://schemas.microsoft.com/office/drawing/2014/main" id="{AFC6CDEE-2A1E-D346-C352-D4BF7B29E4FE}"/>
                </a:ext>
              </a:extLst>
            </p:cNvPr>
            <p:cNvSpPr txBox="1"/>
            <p:nvPr/>
          </p:nvSpPr>
          <p:spPr>
            <a:xfrm>
              <a:off x="12451155" y="8046595"/>
              <a:ext cx="292349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ore-KR" sz="12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New</a:t>
              </a:r>
            </a:p>
          </p:txBody>
        </p:sp>
        <p:sp>
          <p:nvSpPr>
            <p:cNvPr id="373" name="TextBox 372">
              <a:extLst>
                <a:ext uri="{FF2B5EF4-FFF2-40B4-BE49-F238E27FC236}">
                  <a16:creationId xmlns:a16="http://schemas.microsoft.com/office/drawing/2014/main" id="{27D801AA-58AF-E951-5685-CD3EA0CD6F58}"/>
                </a:ext>
              </a:extLst>
            </p:cNvPr>
            <p:cNvSpPr txBox="1"/>
            <p:nvPr/>
          </p:nvSpPr>
          <p:spPr>
            <a:xfrm>
              <a:off x="13620737" y="7965058"/>
              <a:ext cx="338794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ore-KR" sz="12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New</a:t>
              </a:r>
            </a:p>
          </p:txBody>
        </p:sp>
        <p:sp>
          <p:nvSpPr>
            <p:cNvPr id="374" name="TextBox 373">
              <a:extLst>
                <a:ext uri="{FF2B5EF4-FFF2-40B4-BE49-F238E27FC236}">
                  <a16:creationId xmlns:a16="http://schemas.microsoft.com/office/drawing/2014/main" id="{6FD0E93B-1258-0216-1EAC-86C19A57EF06}"/>
                </a:ext>
              </a:extLst>
            </p:cNvPr>
            <p:cNvSpPr txBox="1"/>
            <p:nvPr/>
          </p:nvSpPr>
          <p:spPr>
            <a:xfrm>
              <a:off x="14779867" y="8072140"/>
              <a:ext cx="292349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ore-KR" sz="1200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New</a:t>
              </a:r>
            </a:p>
          </p:txBody>
        </p:sp>
        <p:sp>
          <p:nvSpPr>
            <p:cNvPr id="375" name="TextBox 374">
              <a:extLst>
                <a:ext uri="{FF2B5EF4-FFF2-40B4-BE49-F238E27FC236}">
                  <a16:creationId xmlns:a16="http://schemas.microsoft.com/office/drawing/2014/main" id="{BCE895B7-47C2-767D-E764-B1F47E072320}"/>
                </a:ext>
              </a:extLst>
            </p:cNvPr>
            <p:cNvSpPr txBox="1"/>
            <p:nvPr/>
          </p:nvSpPr>
          <p:spPr>
            <a:xfrm>
              <a:off x="9847676" y="7593539"/>
              <a:ext cx="8615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Prompt</a:t>
              </a:r>
            </a:p>
            <a:p>
              <a:pPr algn="ctr"/>
              <a:r>
                <a:rPr lang="en-US" altLang="en-US" sz="1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pools</a:t>
              </a:r>
              <a:endParaRPr lang="ko-Kore-KR" alt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6" name="TextBox 375">
              <a:extLst>
                <a:ext uri="{FF2B5EF4-FFF2-40B4-BE49-F238E27FC236}">
                  <a16:creationId xmlns:a16="http://schemas.microsoft.com/office/drawing/2014/main" id="{020590C2-0198-CE27-267F-668D851EB809}"/>
                </a:ext>
              </a:extLst>
            </p:cNvPr>
            <p:cNvSpPr txBox="1"/>
            <p:nvPr/>
          </p:nvSpPr>
          <p:spPr>
            <a:xfrm>
              <a:off x="13895644" y="7275554"/>
              <a:ext cx="213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kumimoji="1" lang="en-US" altLang="ko-Kore-KR" sz="2400" dirty="0"/>
                <a:t>…</a:t>
              </a:r>
              <a:endParaRPr kumimoji="1" lang="ko-Kore-KR" altLang="en-US" sz="2400" dirty="0"/>
            </a:p>
          </p:txBody>
        </p:sp>
        <p:sp>
          <p:nvSpPr>
            <p:cNvPr id="377" name="모서리가 둥근 직사각형 3">
              <a:extLst>
                <a:ext uri="{FF2B5EF4-FFF2-40B4-BE49-F238E27FC236}">
                  <a16:creationId xmlns:a16="http://schemas.microsoft.com/office/drawing/2014/main" id="{8B4E7904-399A-457B-DE22-279EDAE56E80}"/>
                </a:ext>
              </a:extLst>
            </p:cNvPr>
            <p:cNvSpPr/>
            <p:nvPr/>
          </p:nvSpPr>
          <p:spPr>
            <a:xfrm>
              <a:off x="10846611" y="7319161"/>
              <a:ext cx="4243902" cy="451103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ore-KR" altLang="en-US" sz="1400" dirty="0"/>
            </a:p>
          </p:txBody>
        </p:sp>
        <p:cxnSp>
          <p:nvCxnSpPr>
            <p:cNvPr id="378" name="직선 화살표 연결선 377">
              <a:extLst>
                <a:ext uri="{FF2B5EF4-FFF2-40B4-BE49-F238E27FC236}">
                  <a16:creationId xmlns:a16="http://schemas.microsoft.com/office/drawing/2014/main" id="{2119832C-F3B8-52CF-5239-90824EB00071}"/>
                </a:ext>
              </a:extLst>
            </p:cNvPr>
            <p:cNvCxnSpPr>
              <a:cxnSpLocks/>
              <a:endCxn id="358" idx="1"/>
            </p:cNvCxnSpPr>
            <p:nvPr/>
          </p:nvCxnSpPr>
          <p:spPr>
            <a:xfrm>
              <a:off x="14213100" y="7540057"/>
              <a:ext cx="3062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9" name="왼쪽 중괄호 256">
              <a:extLst>
                <a:ext uri="{FF2B5EF4-FFF2-40B4-BE49-F238E27FC236}">
                  <a16:creationId xmlns:a16="http://schemas.microsoft.com/office/drawing/2014/main" id="{2FEAE6CC-EC2A-26DF-14E7-57DE15C91F1C}"/>
                </a:ext>
              </a:extLst>
            </p:cNvPr>
            <p:cNvSpPr/>
            <p:nvPr/>
          </p:nvSpPr>
          <p:spPr>
            <a:xfrm>
              <a:off x="10589741" y="7446287"/>
              <a:ext cx="220840" cy="764059"/>
            </a:xfrm>
            <a:prstGeom prst="leftBrace">
              <a:avLst>
                <a:gd name="adj1" fmla="val 29520"/>
                <a:gd name="adj2" fmla="val 4941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TextBox 379">
              <a:extLst>
                <a:ext uri="{FF2B5EF4-FFF2-40B4-BE49-F238E27FC236}">
                  <a16:creationId xmlns:a16="http://schemas.microsoft.com/office/drawing/2014/main" id="{84C0A540-4F33-8150-123D-92F6AD71B1EA}"/>
                </a:ext>
              </a:extLst>
            </p:cNvPr>
            <p:cNvSpPr txBox="1"/>
            <p:nvPr/>
          </p:nvSpPr>
          <p:spPr>
            <a:xfrm>
              <a:off x="15124286" y="7820108"/>
              <a:ext cx="12936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Specific</a:t>
              </a:r>
            </a:p>
            <a:p>
              <a:r>
                <a:rPr lang="en-US" altLang="ko-KR" sz="1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Prompting</a:t>
              </a:r>
            </a:p>
          </p:txBody>
        </p:sp>
        <p:sp>
          <p:nvSpPr>
            <p:cNvPr id="381" name="TextBox 380">
              <a:extLst>
                <a:ext uri="{FF2B5EF4-FFF2-40B4-BE49-F238E27FC236}">
                  <a16:creationId xmlns:a16="http://schemas.microsoft.com/office/drawing/2014/main" id="{EB4A0166-F375-8110-3F68-B22DA2200879}"/>
                </a:ext>
              </a:extLst>
            </p:cNvPr>
            <p:cNvSpPr txBox="1"/>
            <p:nvPr/>
          </p:nvSpPr>
          <p:spPr>
            <a:xfrm>
              <a:off x="16091508" y="7265372"/>
              <a:ext cx="21037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ü"/>
              </a:pPr>
              <a:r>
                <a:rPr lang="en-US" altLang="ko-KR" sz="1800" b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One</a:t>
              </a:r>
              <a:r>
                <a:rPr lang="en-US" altLang="ko-KR" sz="1800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prompt</a:t>
              </a:r>
              <a:r>
                <a:rPr lang="en-US" altLang="ko-KR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altLang="ko-KR" sz="1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(instead of two)</a:t>
              </a:r>
            </a:p>
          </p:txBody>
        </p:sp>
        <p:sp>
          <p:nvSpPr>
            <p:cNvPr id="382" name="TextBox 381">
              <a:extLst>
                <a:ext uri="{FF2B5EF4-FFF2-40B4-BE49-F238E27FC236}">
                  <a16:creationId xmlns:a16="http://schemas.microsoft.com/office/drawing/2014/main" id="{F8132BA9-AD6C-4C2C-D634-8DCB8702FF00}"/>
                </a:ext>
              </a:extLst>
            </p:cNvPr>
            <p:cNvSpPr txBox="1"/>
            <p:nvPr/>
          </p:nvSpPr>
          <p:spPr>
            <a:xfrm>
              <a:off x="16105434" y="7803347"/>
              <a:ext cx="22434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ü"/>
              </a:pPr>
              <a:r>
                <a:rPr lang="en-US" altLang="ko-KR" sz="1800" b="1" u="sng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Four</a:t>
              </a:r>
              <a:r>
                <a:rPr lang="en-US" altLang="ko-KR" sz="1800" u="sng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prompt</a:t>
              </a:r>
              <a:r>
                <a:rPr lang="en-US" altLang="ko-KR" sz="18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altLang="ko-KR" sz="18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(instead of two)</a:t>
              </a:r>
            </a:p>
          </p:txBody>
        </p:sp>
        <p:sp>
          <p:nvSpPr>
            <p:cNvPr id="383" name="TextBox 382">
              <a:extLst>
                <a:ext uri="{FF2B5EF4-FFF2-40B4-BE49-F238E27FC236}">
                  <a16:creationId xmlns:a16="http://schemas.microsoft.com/office/drawing/2014/main" id="{2CA7AC17-CDDE-1970-CF01-EE1814A819F8}"/>
                </a:ext>
              </a:extLst>
            </p:cNvPr>
            <p:cNvSpPr txBox="1"/>
            <p:nvPr/>
          </p:nvSpPr>
          <p:spPr>
            <a:xfrm>
              <a:off x="16085310" y="6289821"/>
              <a:ext cx="23165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Ideally, </a:t>
              </a:r>
              <a:r>
                <a:rPr lang="en-US" altLang="ko-KR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two</a:t>
              </a:r>
              <a:r>
                <a:rPr lang="en-US" altLang="ko-KR" sz="18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prompts</a:t>
              </a:r>
              <a:r>
                <a:rPr lang="en-US" altLang="ko-KR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altLang="ko-KR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for two semantics</a:t>
              </a:r>
              <a:endParaRPr lang="en-US" altLang="ko-KR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85" name="그룹 384">
              <a:extLst>
                <a:ext uri="{FF2B5EF4-FFF2-40B4-BE49-F238E27FC236}">
                  <a16:creationId xmlns:a16="http://schemas.microsoft.com/office/drawing/2014/main" id="{4B621E32-51D5-46EF-7D2F-283218D738D3}"/>
                </a:ext>
              </a:extLst>
            </p:cNvPr>
            <p:cNvGrpSpPr/>
            <p:nvPr/>
          </p:nvGrpSpPr>
          <p:grpSpPr>
            <a:xfrm>
              <a:off x="10720985" y="6174554"/>
              <a:ext cx="5184648" cy="700952"/>
              <a:chOff x="804672" y="19062"/>
              <a:chExt cx="5184648" cy="700952"/>
            </a:xfrm>
          </p:grpSpPr>
          <p:cxnSp>
            <p:nvCxnSpPr>
              <p:cNvPr id="387" name="직선 화살표 연결선 386">
                <a:extLst>
                  <a:ext uri="{FF2B5EF4-FFF2-40B4-BE49-F238E27FC236}">
                    <a16:creationId xmlns:a16="http://schemas.microsoft.com/office/drawing/2014/main" id="{A51C3D12-33E8-E915-172A-82B8F5456F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4672" y="392859"/>
                <a:ext cx="518464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w="sm" len="sm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8" name="모서리가 둥근 직사각형 26">
                <a:extLst>
                  <a:ext uri="{FF2B5EF4-FFF2-40B4-BE49-F238E27FC236}">
                    <a16:creationId xmlns:a16="http://schemas.microsoft.com/office/drawing/2014/main" id="{07A375D9-23FF-2A06-3374-F35443D51EE8}"/>
                  </a:ext>
                </a:extLst>
              </p:cNvPr>
              <p:cNvSpPr/>
              <p:nvPr/>
            </p:nvSpPr>
            <p:spPr>
              <a:xfrm>
                <a:off x="3023781" y="19062"/>
                <a:ext cx="918104" cy="69460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 anchorCtr="0"/>
              <a:lstStyle/>
              <a:p>
                <a:pPr algn="ctr"/>
                <a:r>
                  <a:rPr kumimoji="1" lang="en-US" altLang="ko-Kore-KR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Task C</a:t>
                </a:r>
              </a:p>
              <a:p>
                <a:pPr algn="ctr"/>
                <a:endParaRPr kumimoji="1" lang="ko-Kore-KR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389" name="그림 388">
                <a:extLst>
                  <a:ext uri="{FF2B5EF4-FFF2-40B4-BE49-F238E27FC236}">
                    <a16:creationId xmlns:a16="http://schemas.microsoft.com/office/drawing/2014/main" id="{D44CD662-C924-289F-2D72-8A30E067FB8F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2"/>
              <a:srcRect l="22682" t="28460" r="14781" b="25274"/>
              <a:stretch/>
            </p:blipFill>
            <p:spPr>
              <a:xfrm rot="5400000">
                <a:off x="3080856" y="266739"/>
                <a:ext cx="360281" cy="396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390" name="그림 389">
                <a:extLst>
                  <a:ext uri="{FF2B5EF4-FFF2-40B4-BE49-F238E27FC236}">
                    <a16:creationId xmlns:a16="http://schemas.microsoft.com/office/drawing/2014/main" id="{08C6421D-41DE-2F65-AD5D-02D60494070B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3"/>
              <a:srcRect l="24887" t="40501" r="26377" b="40265"/>
              <a:stretch/>
            </p:blipFill>
            <p:spPr>
              <a:xfrm>
                <a:off x="3506009" y="284598"/>
                <a:ext cx="396000" cy="36028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grpSp>
            <p:nvGrpSpPr>
              <p:cNvPr id="391" name="그룹 390">
                <a:extLst>
                  <a:ext uri="{FF2B5EF4-FFF2-40B4-BE49-F238E27FC236}">
                    <a16:creationId xmlns:a16="http://schemas.microsoft.com/office/drawing/2014/main" id="{316D681F-4316-9146-2D15-A4A193BB0C2C}"/>
                  </a:ext>
                </a:extLst>
              </p:cNvPr>
              <p:cNvGrpSpPr/>
              <p:nvPr/>
            </p:nvGrpSpPr>
            <p:grpSpPr>
              <a:xfrm>
                <a:off x="4330087" y="19062"/>
                <a:ext cx="918104" cy="694602"/>
                <a:chOff x="4330087" y="19062"/>
                <a:chExt cx="918104" cy="694602"/>
              </a:xfrm>
            </p:grpSpPr>
            <p:sp>
              <p:nvSpPr>
                <p:cNvPr id="404" name="모서리가 둥근 직사각형 26">
                  <a:extLst>
                    <a:ext uri="{FF2B5EF4-FFF2-40B4-BE49-F238E27FC236}">
                      <a16:creationId xmlns:a16="http://schemas.microsoft.com/office/drawing/2014/main" id="{DEFE31D7-FAAF-C19F-6F88-D48F7A359BF4}"/>
                    </a:ext>
                  </a:extLst>
                </p:cNvPr>
                <p:cNvSpPr/>
                <p:nvPr/>
              </p:nvSpPr>
              <p:spPr>
                <a:xfrm>
                  <a:off x="4330087" y="19062"/>
                  <a:ext cx="918104" cy="694602"/>
                </a:xfrm>
                <a:prstGeom prst="round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12700" cmpd="sng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rtlCol="0" anchor="t" anchorCtr="0"/>
                <a:lstStyle/>
                <a:p>
                  <a:pPr algn="ctr"/>
                  <a:r>
                    <a:rPr kumimoji="1" lang="en-US" altLang="ko-Kore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Task F</a:t>
                  </a:r>
                </a:p>
                <a:p>
                  <a:pPr algn="ctr"/>
                  <a:endParaRPr kumimoji="1" lang="ko-Kore-KR" alt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405" name="그림 404">
                  <a:extLst>
                    <a:ext uri="{FF2B5EF4-FFF2-40B4-BE49-F238E27FC236}">
                      <a16:creationId xmlns:a16="http://schemas.microsoft.com/office/drawing/2014/main" id="{AE214497-BA68-0DD1-2670-4B0172DC0FBA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 rotWithShape="1">
                <a:blip r:embed="rId14"/>
                <a:srcRect l="32777" t="40547" r="27537" b="41576"/>
                <a:stretch/>
              </p:blipFill>
              <p:spPr>
                <a:xfrm>
                  <a:off x="4376315" y="284599"/>
                  <a:ext cx="396000" cy="360281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406" name="그림 405">
                  <a:extLst>
                    <a:ext uri="{FF2B5EF4-FFF2-40B4-BE49-F238E27FC236}">
                      <a16:creationId xmlns:a16="http://schemas.microsoft.com/office/drawing/2014/main" id="{39107444-2302-70F6-6BDE-96CF4E7273FB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 rotWithShape="1">
                <a:blip r:embed="rId15"/>
                <a:srcRect t="3946" b="43486"/>
                <a:stretch/>
              </p:blipFill>
              <p:spPr>
                <a:xfrm rot="5400000">
                  <a:off x="4837256" y="266741"/>
                  <a:ext cx="360281" cy="396000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</p:grpSp>
          <p:grpSp>
            <p:nvGrpSpPr>
              <p:cNvPr id="392" name="그룹 391">
                <a:extLst>
                  <a:ext uri="{FF2B5EF4-FFF2-40B4-BE49-F238E27FC236}">
                    <a16:creationId xmlns:a16="http://schemas.microsoft.com/office/drawing/2014/main" id="{A8242A39-1622-9C6F-DAB2-3A422CCBA248}"/>
                  </a:ext>
                </a:extLst>
              </p:cNvPr>
              <p:cNvGrpSpPr/>
              <p:nvPr/>
            </p:nvGrpSpPr>
            <p:grpSpPr>
              <a:xfrm>
                <a:off x="986934" y="19062"/>
                <a:ext cx="918104" cy="694602"/>
                <a:chOff x="986934" y="19062"/>
                <a:chExt cx="918104" cy="694602"/>
              </a:xfrm>
            </p:grpSpPr>
            <p:sp>
              <p:nvSpPr>
                <p:cNvPr id="401" name="모서리가 둥근 직사각형 26">
                  <a:extLst>
                    <a:ext uri="{FF2B5EF4-FFF2-40B4-BE49-F238E27FC236}">
                      <a16:creationId xmlns:a16="http://schemas.microsoft.com/office/drawing/2014/main" id="{BAC20C07-4683-76A9-52D9-098E9B8B18F3}"/>
                    </a:ext>
                  </a:extLst>
                </p:cNvPr>
                <p:cNvSpPr/>
                <p:nvPr/>
              </p:nvSpPr>
              <p:spPr>
                <a:xfrm>
                  <a:off x="986934" y="19062"/>
                  <a:ext cx="918104" cy="694602"/>
                </a:xfrm>
                <a:prstGeom prst="round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rtlCol="0" anchor="t" anchorCtr="0"/>
                <a:lstStyle/>
                <a:p>
                  <a:pPr algn="ctr"/>
                  <a:r>
                    <a:rPr kumimoji="1" lang="en-US" altLang="ko-Kore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Task A</a:t>
                  </a:r>
                </a:p>
                <a:p>
                  <a:pPr algn="ctr"/>
                  <a:endParaRPr kumimoji="1" lang="ko-Kore-KR" alt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402" name="그림 401">
                  <a:extLst>
                    <a:ext uri="{FF2B5EF4-FFF2-40B4-BE49-F238E27FC236}">
                      <a16:creationId xmlns:a16="http://schemas.microsoft.com/office/drawing/2014/main" id="{C6258359-6E84-CB27-541B-13FBDBB06B28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 rotWithShape="1">
                <a:blip r:embed="rId16"/>
                <a:srcRect l="35326" t="34980" r="34608" b="36034"/>
                <a:stretch/>
              </p:blipFill>
              <p:spPr>
                <a:xfrm>
                  <a:off x="1029443" y="284598"/>
                  <a:ext cx="396000" cy="360281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403" name="그림 402">
                  <a:extLst>
                    <a:ext uri="{FF2B5EF4-FFF2-40B4-BE49-F238E27FC236}">
                      <a16:creationId xmlns:a16="http://schemas.microsoft.com/office/drawing/2014/main" id="{076D38E8-4F22-7269-FC81-D9E4CDD71C66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 rotWithShape="1">
                <a:blip r:embed="rId17"/>
                <a:srcRect l="26230" t="38692" r="27808" b="40159"/>
                <a:stretch/>
              </p:blipFill>
              <p:spPr>
                <a:xfrm>
                  <a:off x="1473803" y="284598"/>
                  <a:ext cx="396000" cy="360281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</p:grpSp>
          <p:grpSp>
            <p:nvGrpSpPr>
              <p:cNvPr id="393" name="그룹 392">
                <a:extLst>
                  <a:ext uri="{FF2B5EF4-FFF2-40B4-BE49-F238E27FC236}">
                    <a16:creationId xmlns:a16="http://schemas.microsoft.com/office/drawing/2014/main" id="{8391B6F5-E3CB-46A1-456A-4CF0341389BC}"/>
                  </a:ext>
                </a:extLst>
              </p:cNvPr>
              <p:cNvGrpSpPr/>
              <p:nvPr/>
            </p:nvGrpSpPr>
            <p:grpSpPr>
              <a:xfrm>
                <a:off x="2009875" y="19062"/>
                <a:ext cx="918104" cy="694602"/>
                <a:chOff x="2009875" y="19062"/>
                <a:chExt cx="918104" cy="694602"/>
              </a:xfrm>
            </p:grpSpPr>
            <p:sp>
              <p:nvSpPr>
                <p:cNvPr id="398" name="모서리가 둥근 직사각형 26">
                  <a:extLst>
                    <a:ext uri="{FF2B5EF4-FFF2-40B4-BE49-F238E27FC236}">
                      <a16:creationId xmlns:a16="http://schemas.microsoft.com/office/drawing/2014/main" id="{924951DB-A078-77C7-6B63-FFCB21E17C26}"/>
                    </a:ext>
                  </a:extLst>
                </p:cNvPr>
                <p:cNvSpPr/>
                <p:nvPr/>
              </p:nvSpPr>
              <p:spPr>
                <a:xfrm>
                  <a:off x="2009875" y="19062"/>
                  <a:ext cx="918104" cy="694602"/>
                </a:xfrm>
                <a:prstGeom prst="round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12700" cmpd="sng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0" rtlCol="0" anchor="t" anchorCtr="0"/>
                <a:lstStyle/>
                <a:p>
                  <a:pPr algn="ctr"/>
                  <a:r>
                    <a:rPr kumimoji="1" lang="en-US" altLang="ko-Kore-KR" sz="14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Task B</a:t>
                  </a:r>
                </a:p>
                <a:p>
                  <a:pPr algn="ctr"/>
                  <a:endParaRPr kumimoji="1" lang="ko-Kore-KR" altLang="en-US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399" name="그림 398">
                  <a:extLst>
                    <a:ext uri="{FF2B5EF4-FFF2-40B4-BE49-F238E27FC236}">
                      <a16:creationId xmlns:a16="http://schemas.microsoft.com/office/drawing/2014/main" id="{48BF630F-5475-92C2-801E-10DA60A661E2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 rotWithShape="1">
                <a:blip r:embed="rId18"/>
                <a:srcRect l="34246" t="37779" r="35776" b="36314"/>
                <a:stretch/>
              </p:blipFill>
              <p:spPr>
                <a:xfrm>
                  <a:off x="2051460" y="284598"/>
                  <a:ext cx="396000" cy="360281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  <p:pic>
              <p:nvPicPr>
                <p:cNvPr id="400" name="그림 399">
                  <a:extLst>
                    <a:ext uri="{FF2B5EF4-FFF2-40B4-BE49-F238E27FC236}">
                      <a16:creationId xmlns:a16="http://schemas.microsoft.com/office/drawing/2014/main" id="{26278C82-9A42-01B2-8D73-9E3E82A742CD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 rotWithShape="1">
                <a:blip r:embed="rId19"/>
                <a:srcRect l="32484" t="39937" r="30259" b="40186"/>
                <a:stretch/>
              </p:blipFill>
              <p:spPr>
                <a:xfrm>
                  <a:off x="2493317" y="284598"/>
                  <a:ext cx="396000" cy="360281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</p:grpSp>
          <p:cxnSp>
            <p:nvCxnSpPr>
              <p:cNvPr id="394" name="연결선: 구부러짐 233">
                <a:extLst>
                  <a:ext uri="{FF2B5EF4-FFF2-40B4-BE49-F238E27FC236}">
                    <a16:creationId xmlns:a16="http://schemas.microsoft.com/office/drawing/2014/main" id="{6FAE28AF-A714-D9EC-0A12-F73068865FD2}"/>
                  </a:ext>
                </a:extLst>
              </p:cNvPr>
              <p:cNvCxnSpPr>
                <a:cxnSpLocks/>
                <a:stCxn id="401" idx="2"/>
                <a:endCxn id="398" idx="2"/>
              </p:cNvCxnSpPr>
              <p:nvPr/>
            </p:nvCxnSpPr>
            <p:spPr>
              <a:xfrm rot="16200000" flipH="1">
                <a:off x="1957456" y="202193"/>
                <a:ext cx="12700" cy="1022941"/>
              </a:xfrm>
              <a:prstGeom prst="curvedConnector3">
                <a:avLst>
                  <a:gd name="adj1" fmla="val 1800000"/>
                </a:avLst>
              </a:prstGeom>
              <a:ln w="19050">
                <a:solidFill>
                  <a:schemeClr val="accent4">
                    <a:lumMod val="75000"/>
                  </a:schemeClr>
                </a:solidFill>
                <a:headEnd type="oval" w="sm" len="sm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연결선: 구부러짐 234">
                <a:extLst>
                  <a:ext uri="{FF2B5EF4-FFF2-40B4-BE49-F238E27FC236}">
                    <a16:creationId xmlns:a16="http://schemas.microsoft.com/office/drawing/2014/main" id="{6C868175-BD7A-1634-D6E0-6E5EAFF10AFC}"/>
                  </a:ext>
                </a:extLst>
              </p:cNvPr>
              <p:cNvCxnSpPr>
                <a:cxnSpLocks/>
                <a:stCxn id="398" idx="2"/>
                <a:endCxn id="388" idx="2"/>
              </p:cNvCxnSpPr>
              <p:nvPr/>
            </p:nvCxnSpPr>
            <p:spPr>
              <a:xfrm rot="16200000" flipH="1">
                <a:off x="2975880" y="206711"/>
                <a:ext cx="12700" cy="1013906"/>
              </a:xfrm>
              <a:prstGeom prst="curvedConnector3">
                <a:avLst>
                  <a:gd name="adj1" fmla="val 1800000"/>
                </a:avLst>
              </a:prstGeom>
              <a:ln w="19050">
                <a:solidFill>
                  <a:schemeClr val="accent6">
                    <a:lumMod val="75000"/>
                  </a:schemeClr>
                </a:solidFill>
                <a:headEnd type="oval" w="sm" len="sm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6" name="TextBox 395">
                <a:extLst>
                  <a:ext uri="{FF2B5EF4-FFF2-40B4-BE49-F238E27FC236}">
                    <a16:creationId xmlns:a16="http://schemas.microsoft.com/office/drawing/2014/main" id="{195BD0A4-8DEA-0C8D-7B99-3EC04CA89225}"/>
                  </a:ext>
                </a:extLst>
              </p:cNvPr>
              <p:cNvSpPr txBox="1"/>
              <p:nvPr/>
            </p:nvSpPr>
            <p:spPr>
              <a:xfrm>
                <a:off x="4037472" y="124716"/>
                <a:ext cx="2132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ko-Kore-KR" sz="2400" dirty="0"/>
                  <a:t>…</a:t>
                </a:r>
                <a:endParaRPr kumimoji="1" lang="ko-Kore-KR" altLang="en-US" sz="2400" dirty="0"/>
              </a:p>
            </p:txBody>
          </p:sp>
          <p:sp>
            <p:nvSpPr>
              <p:cNvPr id="397" name="TextBox 396">
                <a:extLst>
                  <a:ext uri="{FF2B5EF4-FFF2-40B4-BE49-F238E27FC236}">
                    <a16:creationId xmlns:a16="http://schemas.microsoft.com/office/drawing/2014/main" id="{A5AA5504-8240-445C-C600-75269A621062}"/>
                  </a:ext>
                </a:extLst>
              </p:cNvPr>
              <p:cNvSpPr txBox="1"/>
              <p:nvPr/>
            </p:nvSpPr>
            <p:spPr>
              <a:xfrm>
                <a:off x="5356464" y="271930"/>
                <a:ext cx="466147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n-US" altLang="ko-Kore-KR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</a:t>
                </a:r>
                <a:endParaRPr lang="ko-Kore-KR" altLang="en-US" sz="1400" dirty="0"/>
              </a:p>
            </p:txBody>
          </p:sp>
        </p:grpSp>
        <p:sp>
          <p:nvSpPr>
            <p:cNvPr id="407" name="TextBox 406">
              <a:extLst>
                <a:ext uri="{FF2B5EF4-FFF2-40B4-BE49-F238E27FC236}">
                  <a16:creationId xmlns:a16="http://schemas.microsoft.com/office/drawing/2014/main" id="{B630C7B2-43C9-DAF2-4B0E-A206BB984685}"/>
                </a:ext>
              </a:extLst>
            </p:cNvPr>
            <p:cNvSpPr txBox="1"/>
            <p:nvPr/>
          </p:nvSpPr>
          <p:spPr>
            <a:xfrm>
              <a:off x="11300585" y="7029987"/>
              <a:ext cx="846021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ore-KR" sz="14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Mild</a:t>
              </a:r>
              <a:r>
                <a:rPr lang="en-US" altLang="ko-Kore-KR" sz="14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shift</a:t>
              </a:r>
            </a:p>
          </p:txBody>
        </p:sp>
        <p:sp>
          <p:nvSpPr>
            <p:cNvPr id="408" name="TextBox 407">
              <a:extLst>
                <a:ext uri="{FF2B5EF4-FFF2-40B4-BE49-F238E27FC236}">
                  <a16:creationId xmlns:a16="http://schemas.microsoft.com/office/drawing/2014/main" id="{F0DCE1E5-1FA9-DCEA-AE68-FD9C84F1E605}"/>
                </a:ext>
              </a:extLst>
            </p:cNvPr>
            <p:cNvSpPr txBox="1"/>
            <p:nvPr/>
          </p:nvSpPr>
          <p:spPr>
            <a:xfrm>
              <a:off x="12408698" y="7029987"/>
              <a:ext cx="1023319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ore-KR" sz="1400" b="1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Abrupt</a:t>
              </a:r>
              <a:r>
                <a:rPr lang="en-US" altLang="ko-Kore-KR" sz="1400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shift</a:t>
              </a:r>
            </a:p>
          </p:txBody>
        </p:sp>
      </p:grpSp>
      <p:sp>
        <p:nvSpPr>
          <p:cNvPr id="410" name="TextBox 409">
            <a:extLst>
              <a:ext uri="{FF2B5EF4-FFF2-40B4-BE49-F238E27FC236}">
                <a16:creationId xmlns:a16="http://schemas.microsoft.com/office/drawing/2014/main" id="{9F581CE6-9572-DC62-D82F-FC773B38609D}"/>
              </a:ext>
            </a:extLst>
          </p:cNvPr>
          <p:cNvSpPr txBox="1"/>
          <p:nvPr/>
        </p:nvSpPr>
        <p:spPr>
          <a:xfrm>
            <a:off x="16187864" y="12125114"/>
            <a:ext cx="1297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ore-KR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Adaptive </a:t>
            </a:r>
            <a:br>
              <a:rPr lang="en-US" altLang="ko-Kore-KR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ore-KR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prompting</a:t>
            </a:r>
          </a:p>
        </p:txBody>
      </p:sp>
      <p:sp>
        <p:nvSpPr>
          <p:cNvPr id="411" name="직사각형 410">
            <a:extLst>
              <a:ext uri="{FF2B5EF4-FFF2-40B4-BE49-F238E27FC236}">
                <a16:creationId xmlns:a16="http://schemas.microsoft.com/office/drawing/2014/main" id="{1A7BB8BB-2A68-0B7B-F5BC-CA5602E7256B}"/>
              </a:ext>
            </a:extLst>
          </p:cNvPr>
          <p:cNvSpPr/>
          <p:nvPr/>
        </p:nvSpPr>
        <p:spPr>
          <a:xfrm>
            <a:off x="12138573" y="12296705"/>
            <a:ext cx="244801" cy="2226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sz="1400" dirty="0"/>
          </a:p>
        </p:txBody>
      </p:sp>
      <p:sp>
        <p:nvSpPr>
          <p:cNvPr id="412" name="직사각형 411">
            <a:extLst>
              <a:ext uri="{FF2B5EF4-FFF2-40B4-BE49-F238E27FC236}">
                <a16:creationId xmlns:a16="http://schemas.microsoft.com/office/drawing/2014/main" id="{BFAF3003-50BB-FA5B-1BD8-48204377F7D2}"/>
              </a:ext>
            </a:extLst>
          </p:cNvPr>
          <p:cNvSpPr/>
          <p:nvPr/>
        </p:nvSpPr>
        <p:spPr>
          <a:xfrm>
            <a:off x="13086732" y="12297494"/>
            <a:ext cx="244801" cy="222604"/>
          </a:xfrm>
          <a:prstGeom prst="rect">
            <a:avLst/>
          </a:prstGeom>
          <a:solidFill>
            <a:schemeClr val="accent4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3" name="직사각형 412">
            <a:extLst>
              <a:ext uri="{FF2B5EF4-FFF2-40B4-BE49-F238E27FC236}">
                <a16:creationId xmlns:a16="http://schemas.microsoft.com/office/drawing/2014/main" id="{3B74BBB4-E35C-CA54-501C-776915D51EB2}"/>
              </a:ext>
            </a:extLst>
          </p:cNvPr>
          <p:cNvSpPr/>
          <p:nvPr/>
        </p:nvSpPr>
        <p:spPr>
          <a:xfrm>
            <a:off x="14377518" y="12360427"/>
            <a:ext cx="244801" cy="222604"/>
          </a:xfrm>
          <a:prstGeom prst="rect">
            <a:avLst/>
          </a:prstGeom>
          <a:solidFill>
            <a:schemeClr val="accent4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4" name="직사각형 413">
            <a:extLst>
              <a:ext uri="{FF2B5EF4-FFF2-40B4-BE49-F238E27FC236}">
                <a16:creationId xmlns:a16="http://schemas.microsoft.com/office/drawing/2014/main" id="{1789EA34-345F-E3AF-C312-8DE710AA25E0}"/>
              </a:ext>
            </a:extLst>
          </p:cNvPr>
          <p:cNvSpPr/>
          <p:nvPr/>
        </p:nvSpPr>
        <p:spPr>
          <a:xfrm>
            <a:off x="15668979" y="12361033"/>
            <a:ext cx="244801" cy="222604"/>
          </a:xfrm>
          <a:prstGeom prst="rect">
            <a:avLst/>
          </a:prstGeom>
          <a:solidFill>
            <a:schemeClr val="accent4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5" name="TextBox 414">
            <a:extLst>
              <a:ext uri="{FF2B5EF4-FFF2-40B4-BE49-F238E27FC236}">
                <a16:creationId xmlns:a16="http://schemas.microsoft.com/office/drawing/2014/main" id="{388F4147-3871-0DBA-F380-35B95A209994}"/>
              </a:ext>
            </a:extLst>
          </p:cNvPr>
          <p:cNvSpPr txBox="1"/>
          <p:nvPr/>
        </p:nvSpPr>
        <p:spPr>
          <a:xfrm>
            <a:off x="14956152" y="12139933"/>
            <a:ext cx="213200" cy="36933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ko-Kore-KR" sz="2400" dirty="0"/>
              <a:t>…</a:t>
            </a:r>
            <a:endParaRPr kumimoji="1" lang="ko-Kore-KR" altLang="en-US" sz="2400" dirty="0"/>
          </a:p>
        </p:txBody>
      </p:sp>
      <p:sp>
        <p:nvSpPr>
          <p:cNvPr id="416" name="모서리가 둥근 직사각형 3">
            <a:extLst>
              <a:ext uri="{FF2B5EF4-FFF2-40B4-BE49-F238E27FC236}">
                <a16:creationId xmlns:a16="http://schemas.microsoft.com/office/drawing/2014/main" id="{80DEF6DD-259B-551B-A8A6-F7409327CBAF}"/>
              </a:ext>
            </a:extLst>
          </p:cNvPr>
          <p:cNvSpPr/>
          <p:nvPr/>
        </p:nvSpPr>
        <p:spPr>
          <a:xfrm>
            <a:off x="11907119" y="12181373"/>
            <a:ext cx="4243902" cy="451103"/>
          </a:xfrm>
          <a:prstGeom prst="round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sz="1400" dirty="0"/>
          </a:p>
        </p:txBody>
      </p:sp>
      <p:cxnSp>
        <p:nvCxnSpPr>
          <p:cNvPr id="417" name="직선 화살표 연결선 416">
            <a:extLst>
              <a:ext uri="{FF2B5EF4-FFF2-40B4-BE49-F238E27FC236}">
                <a16:creationId xmlns:a16="http://schemas.microsoft.com/office/drawing/2014/main" id="{1C368753-26CB-4050-F470-1A29FF7F1A5A}"/>
              </a:ext>
            </a:extLst>
          </p:cNvPr>
          <p:cNvCxnSpPr>
            <a:cxnSpLocks/>
            <a:endCxn id="414" idx="1"/>
          </p:cNvCxnSpPr>
          <p:nvPr/>
        </p:nvCxnSpPr>
        <p:spPr>
          <a:xfrm>
            <a:off x="15273608" y="12472335"/>
            <a:ext cx="39537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8" name="직사각형 417">
            <a:extLst>
              <a:ext uri="{FF2B5EF4-FFF2-40B4-BE49-F238E27FC236}">
                <a16:creationId xmlns:a16="http://schemas.microsoft.com/office/drawing/2014/main" id="{67EDD01C-3B04-E8EB-77A0-761000AFE060}"/>
              </a:ext>
            </a:extLst>
          </p:cNvPr>
          <p:cNvSpPr/>
          <p:nvPr/>
        </p:nvSpPr>
        <p:spPr>
          <a:xfrm>
            <a:off x="14231992" y="12213297"/>
            <a:ext cx="244801" cy="22260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sz="1400"/>
          </a:p>
        </p:txBody>
      </p:sp>
      <p:cxnSp>
        <p:nvCxnSpPr>
          <p:cNvPr id="419" name="연결선: 꺾임 181">
            <a:extLst>
              <a:ext uri="{FF2B5EF4-FFF2-40B4-BE49-F238E27FC236}">
                <a16:creationId xmlns:a16="http://schemas.microsoft.com/office/drawing/2014/main" id="{48A8BCD9-ACDB-1F3B-BD65-9557F6B76FA5}"/>
              </a:ext>
            </a:extLst>
          </p:cNvPr>
          <p:cNvCxnSpPr>
            <a:cxnSpLocks/>
            <a:stCxn id="422" idx="3"/>
            <a:endCxn id="418" idx="1"/>
          </p:cNvCxnSpPr>
          <p:nvPr/>
        </p:nvCxnSpPr>
        <p:spPr>
          <a:xfrm>
            <a:off x="13987191" y="12306546"/>
            <a:ext cx="244801" cy="18053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직선 화살표 연결선 419">
            <a:extLst>
              <a:ext uri="{FF2B5EF4-FFF2-40B4-BE49-F238E27FC236}">
                <a16:creationId xmlns:a16="http://schemas.microsoft.com/office/drawing/2014/main" id="{3B183306-8D0F-A16D-57A4-CF53965A33B4}"/>
              </a:ext>
            </a:extLst>
          </p:cNvPr>
          <p:cNvCxnSpPr>
            <a:cxnSpLocks/>
            <a:stCxn id="411" idx="3"/>
            <a:endCxn id="412" idx="1"/>
          </p:cNvCxnSpPr>
          <p:nvPr/>
        </p:nvCxnSpPr>
        <p:spPr>
          <a:xfrm>
            <a:off x="12383374" y="12408007"/>
            <a:ext cx="703358" cy="78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1" name="TextBox 420">
            <a:extLst>
              <a:ext uri="{FF2B5EF4-FFF2-40B4-BE49-F238E27FC236}">
                <a16:creationId xmlns:a16="http://schemas.microsoft.com/office/drawing/2014/main" id="{036A40BA-C8FE-C98E-6099-F48F3DDD7CEF}"/>
              </a:ext>
            </a:extLst>
          </p:cNvPr>
          <p:cNvSpPr txBox="1"/>
          <p:nvPr/>
        </p:nvSpPr>
        <p:spPr>
          <a:xfrm>
            <a:off x="12478495" y="12310077"/>
            <a:ext cx="466914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ore-KR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Update</a:t>
            </a:r>
          </a:p>
        </p:txBody>
      </p:sp>
      <p:sp>
        <p:nvSpPr>
          <p:cNvPr id="422" name="TextBox 421">
            <a:extLst>
              <a:ext uri="{FF2B5EF4-FFF2-40B4-BE49-F238E27FC236}">
                <a16:creationId xmlns:a16="http://schemas.microsoft.com/office/drawing/2014/main" id="{06224FD7-384A-36E9-23AE-1ED1522B3505}"/>
              </a:ext>
            </a:extLst>
          </p:cNvPr>
          <p:cNvSpPr txBox="1"/>
          <p:nvPr/>
        </p:nvSpPr>
        <p:spPr>
          <a:xfrm>
            <a:off x="13665455" y="12214213"/>
            <a:ext cx="321736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endParaRPr lang="en-US" altLang="ko-Kore-KR" sz="1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3" name="연결선: 꺾임 186">
            <a:extLst>
              <a:ext uri="{FF2B5EF4-FFF2-40B4-BE49-F238E27FC236}">
                <a16:creationId xmlns:a16="http://schemas.microsoft.com/office/drawing/2014/main" id="{FF4B8C0A-124A-A7D4-BB6E-9116B7540461}"/>
              </a:ext>
            </a:extLst>
          </p:cNvPr>
          <p:cNvCxnSpPr>
            <a:cxnSpLocks/>
            <a:stCxn id="412" idx="3"/>
          </p:cNvCxnSpPr>
          <p:nvPr/>
        </p:nvCxnSpPr>
        <p:spPr>
          <a:xfrm>
            <a:off x="13331533" y="12408796"/>
            <a:ext cx="1045985" cy="89208"/>
          </a:xfrm>
          <a:prstGeom prst="bentConnector3">
            <a:avLst>
              <a:gd name="adj1" fmla="val 50001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4" name="TextBox 423">
            <a:extLst>
              <a:ext uri="{FF2B5EF4-FFF2-40B4-BE49-F238E27FC236}">
                <a16:creationId xmlns:a16="http://schemas.microsoft.com/office/drawing/2014/main" id="{D0C6EAB6-BB42-DABB-8374-533A62AA83F0}"/>
              </a:ext>
            </a:extLst>
          </p:cNvPr>
          <p:cNvSpPr txBox="1"/>
          <p:nvPr/>
        </p:nvSpPr>
        <p:spPr>
          <a:xfrm>
            <a:off x="13892956" y="12402663"/>
            <a:ext cx="317481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</a:t>
            </a:r>
            <a:endParaRPr lang="en-US" altLang="ko-Kore-KR" sz="1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5" name="직사각형 424">
            <a:extLst>
              <a:ext uri="{FF2B5EF4-FFF2-40B4-BE49-F238E27FC236}">
                <a16:creationId xmlns:a16="http://schemas.microsoft.com/office/drawing/2014/main" id="{9A4F8D79-FB3E-256D-62B9-CE1F1BECBC09}"/>
              </a:ext>
            </a:extLst>
          </p:cNvPr>
          <p:cNvSpPr/>
          <p:nvPr/>
        </p:nvSpPr>
        <p:spPr>
          <a:xfrm>
            <a:off x="15512310" y="12213297"/>
            <a:ext cx="244801" cy="222604"/>
          </a:xfrm>
          <a:prstGeom prst="rect">
            <a:avLst/>
          </a:prstGeom>
          <a:solidFill>
            <a:schemeClr val="accent6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 sz="1400"/>
          </a:p>
        </p:txBody>
      </p:sp>
      <p:cxnSp>
        <p:nvCxnSpPr>
          <p:cNvPr id="426" name="직선 화살표 연결선 425">
            <a:extLst>
              <a:ext uri="{FF2B5EF4-FFF2-40B4-BE49-F238E27FC236}">
                <a16:creationId xmlns:a16="http://schemas.microsoft.com/office/drawing/2014/main" id="{307C2A2C-6B09-1925-4AB1-3D95EF83230A}"/>
              </a:ext>
            </a:extLst>
          </p:cNvPr>
          <p:cNvCxnSpPr>
            <a:cxnSpLocks/>
            <a:stCxn id="413" idx="3"/>
          </p:cNvCxnSpPr>
          <p:nvPr/>
        </p:nvCxnSpPr>
        <p:spPr>
          <a:xfrm>
            <a:off x="14622319" y="12471726"/>
            <a:ext cx="24928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직선 화살표 연결선 426">
            <a:extLst>
              <a:ext uri="{FF2B5EF4-FFF2-40B4-BE49-F238E27FC236}">
                <a16:creationId xmlns:a16="http://schemas.microsoft.com/office/drawing/2014/main" id="{476C44EE-6502-E102-A206-12A3FDDBE259}"/>
              </a:ext>
            </a:extLst>
          </p:cNvPr>
          <p:cNvCxnSpPr>
            <a:cxnSpLocks/>
            <a:stCxn id="418" idx="3"/>
          </p:cNvCxnSpPr>
          <p:nvPr/>
        </p:nvCxnSpPr>
        <p:spPr>
          <a:xfrm>
            <a:off x="14476792" y="12324596"/>
            <a:ext cx="39481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직선 화살표 연결선 427">
            <a:extLst>
              <a:ext uri="{FF2B5EF4-FFF2-40B4-BE49-F238E27FC236}">
                <a16:creationId xmlns:a16="http://schemas.microsoft.com/office/drawing/2014/main" id="{1B3D4B89-C4B7-9107-843D-6B030E0783E5}"/>
              </a:ext>
            </a:extLst>
          </p:cNvPr>
          <p:cNvCxnSpPr>
            <a:cxnSpLocks/>
            <a:endCxn id="425" idx="1"/>
          </p:cNvCxnSpPr>
          <p:nvPr/>
        </p:nvCxnSpPr>
        <p:spPr>
          <a:xfrm>
            <a:off x="15273608" y="12324599"/>
            <a:ext cx="23870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9" name="그룹 428">
            <a:extLst>
              <a:ext uri="{FF2B5EF4-FFF2-40B4-BE49-F238E27FC236}">
                <a16:creationId xmlns:a16="http://schemas.microsoft.com/office/drawing/2014/main" id="{645B9880-205C-DCD9-2F9B-47760070124D}"/>
              </a:ext>
            </a:extLst>
          </p:cNvPr>
          <p:cNvGrpSpPr/>
          <p:nvPr/>
        </p:nvGrpSpPr>
        <p:grpSpPr>
          <a:xfrm>
            <a:off x="11724857" y="11068248"/>
            <a:ext cx="5184648" cy="700952"/>
            <a:chOff x="804672" y="19062"/>
            <a:chExt cx="5184648" cy="700952"/>
          </a:xfrm>
        </p:grpSpPr>
        <p:cxnSp>
          <p:nvCxnSpPr>
            <p:cNvPr id="430" name="직선 화살표 연결선 429">
              <a:extLst>
                <a:ext uri="{FF2B5EF4-FFF2-40B4-BE49-F238E27FC236}">
                  <a16:creationId xmlns:a16="http://schemas.microsoft.com/office/drawing/2014/main" id="{0D36B165-0665-5049-2623-7BFAEBAB015A}"/>
                </a:ext>
              </a:extLst>
            </p:cNvPr>
            <p:cNvCxnSpPr>
              <a:cxnSpLocks/>
            </p:cNvCxnSpPr>
            <p:nvPr/>
          </p:nvCxnSpPr>
          <p:spPr>
            <a:xfrm>
              <a:off x="804672" y="392859"/>
              <a:ext cx="518464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w="sm" len="sm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1" name="모서리가 둥근 직사각형 26">
              <a:extLst>
                <a:ext uri="{FF2B5EF4-FFF2-40B4-BE49-F238E27FC236}">
                  <a16:creationId xmlns:a16="http://schemas.microsoft.com/office/drawing/2014/main" id="{7F9FC541-EA91-C806-3B83-FB6EC5A9BEBF}"/>
                </a:ext>
              </a:extLst>
            </p:cNvPr>
            <p:cNvSpPr/>
            <p:nvPr/>
          </p:nvSpPr>
          <p:spPr>
            <a:xfrm>
              <a:off x="3023781" y="19062"/>
              <a:ext cx="918104" cy="69460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t" anchorCtr="0"/>
            <a:lstStyle/>
            <a:p>
              <a:pPr algn="ctr"/>
              <a:r>
                <a:rPr kumimoji="1" lang="en-US" altLang="ko-Kore-KR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Task C</a:t>
              </a:r>
            </a:p>
            <a:p>
              <a:pPr algn="ctr"/>
              <a:endParaRPr kumimoji="1" lang="ko-Kore-KR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2" name="그림 431">
              <a:extLst>
                <a:ext uri="{FF2B5EF4-FFF2-40B4-BE49-F238E27FC236}">
                  <a16:creationId xmlns:a16="http://schemas.microsoft.com/office/drawing/2014/main" id="{01D0E6CB-6C2F-BDCA-79C5-3F9EEA8A44CB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12"/>
            <a:srcRect l="22682" t="28460" r="14781" b="25274"/>
            <a:stretch/>
          </p:blipFill>
          <p:spPr>
            <a:xfrm rot="5400000">
              <a:off x="3080856" y="266739"/>
              <a:ext cx="360281" cy="396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433" name="그림 432">
              <a:extLst>
                <a:ext uri="{FF2B5EF4-FFF2-40B4-BE49-F238E27FC236}">
                  <a16:creationId xmlns:a16="http://schemas.microsoft.com/office/drawing/2014/main" id="{DB540439-FB35-D34D-E20D-C4A1AC4E0F2B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13"/>
            <a:srcRect l="24887" t="40501" r="26377" b="40265"/>
            <a:stretch/>
          </p:blipFill>
          <p:spPr>
            <a:xfrm>
              <a:off x="3506009" y="284598"/>
              <a:ext cx="396000" cy="36028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434" name="그룹 433">
              <a:extLst>
                <a:ext uri="{FF2B5EF4-FFF2-40B4-BE49-F238E27FC236}">
                  <a16:creationId xmlns:a16="http://schemas.microsoft.com/office/drawing/2014/main" id="{77343431-7278-A99A-29DB-6AFD96FB843C}"/>
                </a:ext>
              </a:extLst>
            </p:cNvPr>
            <p:cNvGrpSpPr/>
            <p:nvPr/>
          </p:nvGrpSpPr>
          <p:grpSpPr>
            <a:xfrm>
              <a:off x="4330087" y="19062"/>
              <a:ext cx="918104" cy="694602"/>
              <a:chOff x="4330087" y="19062"/>
              <a:chExt cx="918104" cy="694602"/>
            </a:xfrm>
          </p:grpSpPr>
          <p:sp>
            <p:nvSpPr>
              <p:cNvPr id="447" name="모서리가 둥근 직사각형 26">
                <a:extLst>
                  <a:ext uri="{FF2B5EF4-FFF2-40B4-BE49-F238E27FC236}">
                    <a16:creationId xmlns:a16="http://schemas.microsoft.com/office/drawing/2014/main" id="{D1446DAD-B9F9-0CA2-2221-E1F1CD99F1F5}"/>
                  </a:ext>
                </a:extLst>
              </p:cNvPr>
              <p:cNvSpPr/>
              <p:nvPr/>
            </p:nvSpPr>
            <p:spPr>
              <a:xfrm>
                <a:off x="4330087" y="19062"/>
                <a:ext cx="918104" cy="694602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 anchorCtr="0"/>
              <a:lstStyle/>
              <a:p>
                <a:pPr algn="ctr"/>
                <a:r>
                  <a:rPr kumimoji="1" lang="en-US" altLang="ko-Kore-KR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Task F</a:t>
                </a:r>
              </a:p>
              <a:p>
                <a:pPr algn="ctr"/>
                <a:endParaRPr kumimoji="1" lang="ko-Kore-KR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448" name="그림 447">
                <a:extLst>
                  <a:ext uri="{FF2B5EF4-FFF2-40B4-BE49-F238E27FC236}">
                    <a16:creationId xmlns:a16="http://schemas.microsoft.com/office/drawing/2014/main" id="{63E9F46D-C729-F451-01E6-50442A9D281C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4"/>
              <a:srcRect l="32777" t="40547" r="27537" b="41576"/>
              <a:stretch/>
            </p:blipFill>
            <p:spPr>
              <a:xfrm>
                <a:off x="4376315" y="284599"/>
                <a:ext cx="396000" cy="36028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449" name="그림 448">
                <a:extLst>
                  <a:ext uri="{FF2B5EF4-FFF2-40B4-BE49-F238E27FC236}">
                    <a16:creationId xmlns:a16="http://schemas.microsoft.com/office/drawing/2014/main" id="{DB8E3133-FC7A-6E34-D740-61C201AF8D5D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5"/>
              <a:srcRect t="3946" b="43486"/>
              <a:stretch/>
            </p:blipFill>
            <p:spPr>
              <a:xfrm rot="5400000">
                <a:off x="4837256" y="266741"/>
                <a:ext cx="360281" cy="396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grpSp>
          <p:nvGrpSpPr>
            <p:cNvPr id="435" name="그룹 434">
              <a:extLst>
                <a:ext uri="{FF2B5EF4-FFF2-40B4-BE49-F238E27FC236}">
                  <a16:creationId xmlns:a16="http://schemas.microsoft.com/office/drawing/2014/main" id="{86BD9BF9-76C2-5A97-802E-4AE5EFF588F7}"/>
                </a:ext>
              </a:extLst>
            </p:cNvPr>
            <p:cNvGrpSpPr/>
            <p:nvPr/>
          </p:nvGrpSpPr>
          <p:grpSpPr>
            <a:xfrm>
              <a:off x="986934" y="19062"/>
              <a:ext cx="918104" cy="694602"/>
              <a:chOff x="986934" y="19062"/>
              <a:chExt cx="918104" cy="694602"/>
            </a:xfrm>
          </p:grpSpPr>
          <p:sp>
            <p:nvSpPr>
              <p:cNvPr id="444" name="모서리가 둥근 직사각형 26">
                <a:extLst>
                  <a:ext uri="{FF2B5EF4-FFF2-40B4-BE49-F238E27FC236}">
                    <a16:creationId xmlns:a16="http://schemas.microsoft.com/office/drawing/2014/main" id="{2CFD8315-C763-45F9-314B-B070AEE4E805}"/>
                  </a:ext>
                </a:extLst>
              </p:cNvPr>
              <p:cNvSpPr/>
              <p:nvPr/>
            </p:nvSpPr>
            <p:spPr>
              <a:xfrm>
                <a:off x="986934" y="19062"/>
                <a:ext cx="918104" cy="694602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 anchorCtr="0"/>
              <a:lstStyle/>
              <a:p>
                <a:pPr algn="ctr"/>
                <a:r>
                  <a:rPr kumimoji="1" lang="en-US" altLang="ko-Kore-KR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Task A</a:t>
                </a:r>
              </a:p>
              <a:p>
                <a:pPr algn="ctr"/>
                <a:endParaRPr kumimoji="1" lang="ko-Kore-KR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445" name="그림 444">
                <a:extLst>
                  <a:ext uri="{FF2B5EF4-FFF2-40B4-BE49-F238E27FC236}">
                    <a16:creationId xmlns:a16="http://schemas.microsoft.com/office/drawing/2014/main" id="{A70879F8-E12A-3D48-A894-E301817F1A27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6"/>
              <a:srcRect l="35326" t="34980" r="34608" b="36034"/>
              <a:stretch/>
            </p:blipFill>
            <p:spPr>
              <a:xfrm>
                <a:off x="1029443" y="284598"/>
                <a:ext cx="396000" cy="36028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446" name="그림 445">
                <a:extLst>
                  <a:ext uri="{FF2B5EF4-FFF2-40B4-BE49-F238E27FC236}">
                    <a16:creationId xmlns:a16="http://schemas.microsoft.com/office/drawing/2014/main" id="{C6288650-B333-035D-F07E-5B331C64978A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7"/>
              <a:srcRect l="26230" t="38692" r="27808" b="40159"/>
              <a:stretch/>
            </p:blipFill>
            <p:spPr>
              <a:xfrm>
                <a:off x="1473803" y="284598"/>
                <a:ext cx="396000" cy="36028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grpSp>
          <p:nvGrpSpPr>
            <p:cNvPr id="436" name="그룹 435">
              <a:extLst>
                <a:ext uri="{FF2B5EF4-FFF2-40B4-BE49-F238E27FC236}">
                  <a16:creationId xmlns:a16="http://schemas.microsoft.com/office/drawing/2014/main" id="{41762CB6-70A7-DEBA-C5E3-0DC9EE50EA2F}"/>
                </a:ext>
              </a:extLst>
            </p:cNvPr>
            <p:cNvGrpSpPr/>
            <p:nvPr/>
          </p:nvGrpSpPr>
          <p:grpSpPr>
            <a:xfrm>
              <a:off x="2009875" y="19062"/>
              <a:ext cx="918104" cy="694602"/>
              <a:chOff x="2009875" y="19062"/>
              <a:chExt cx="918104" cy="694602"/>
            </a:xfrm>
          </p:grpSpPr>
          <p:sp>
            <p:nvSpPr>
              <p:cNvPr id="441" name="모서리가 둥근 직사각형 26">
                <a:extLst>
                  <a:ext uri="{FF2B5EF4-FFF2-40B4-BE49-F238E27FC236}">
                    <a16:creationId xmlns:a16="http://schemas.microsoft.com/office/drawing/2014/main" id="{CFC219A2-A61B-6C6A-0365-852C03373C8C}"/>
                  </a:ext>
                </a:extLst>
              </p:cNvPr>
              <p:cNvSpPr/>
              <p:nvPr/>
            </p:nvSpPr>
            <p:spPr>
              <a:xfrm>
                <a:off x="2009875" y="19062"/>
                <a:ext cx="918104" cy="694602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 cmpd="sng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 anchorCtr="0"/>
              <a:lstStyle/>
              <a:p>
                <a:pPr algn="ctr"/>
                <a:r>
                  <a:rPr kumimoji="1" lang="en-US" altLang="ko-Kore-KR" sz="1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Task B</a:t>
                </a:r>
              </a:p>
              <a:p>
                <a:pPr algn="ctr"/>
                <a:endParaRPr kumimoji="1" lang="ko-Kore-KR" altLang="en-US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442" name="그림 441">
                <a:extLst>
                  <a:ext uri="{FF2B5EF4-FFF2-40B4-BE49-F238E27FC236}">
                    <a16:creationId xmlns:a16="http://schemas.microsoft.com/office/drawing/2014/main" id="{BE911A40-01F0-600E-790A-61C4C5D6A9B8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8"/>
              <a:srcRect l="34246" t="37779" r="35776" b="36314"/>
              <a:stretch/>
            </p:blipFill>
            <p:spPr>
              <a:xfrm>
                <a:off x="2051460" y="284598"/>
                <a:ext cx="396000" cy="36028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443" name="그림 442">
                <a:extLst>
                  <a:ext uri="{FF2B5EF4-FFF2-40B4-BE49-F238E27FC236}">
                    <a16:creationId xmlns:a16="http://schemas.microsoft.com/office/drawing/2014/main" id="{7FBB5754-2FD3-E959-2449-541DAEAB9FE7}"/>
                  </a:ext>
                </a:extLst>
              </p:cNvPr>
              <p:cNvPicPr preferRelativeResize="0">
                <a:picLocks/>
              </p:cNvPicPr>
              <p:nvPr/>
            </p:nvPicPr>
            <p:blipFill rotWithShape="1">
              <a:blip r:embed="rId19"/>
              <a:srcRect l="32484" t="39937" r="30259" b="40186"/>
              <a:stretch/>
            </p:blipFill>
            <p:spPr>
              <a:xfrm>
                <a:off x="2493317" y="284598"/>
                <a:ext cx="396000" cy="36028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cxnSp>
          <p:nvCxnSpPr>
            <p:cNvPr id="437" name="연결선: 구부러짐 233">
              <a:extLst>
                <a:ext uri="{FF2B5EF4-FFF2-40B4-BE49-F238E27FC236}">
                  <a16:creationId xmlns:a16="http://schemas.microsoft.com/office/drawing/2014/main" id="{2D395276-947D-4490-790B-E35CF9935743}"/>
                </a:ext>
              </a:extLst>
            </p:cNvPr>
            <p:cNvCxnSpPr>
              <a:cxnSpLocks/>
              <a:stCxn id="444" idx="2"/>
              <a:endCxn id="441" idx="2"/>
            </p:cNvCxnSpPr>
            <p:nvPr/>
          </p:nvCxnSpPr>
          <p:spPr>
            <a:xfrm rot="16200000" flipH="1">
              <a:off x="1957456" y="202193"/>
              <a:ext cx="12700" cy="1022941"/>
            </a:xfrm>
            <a:prstGeom prst="curvedConnector3">
              <a:avLst>
                <a:gd name="adj1" fmla="val 1800000"/>
              </a:avLst>
            </a:prstGeom>
            <a:ln w="19050">
              <a:solidFill>
                <a:schemeClr val="accent4">
                  <a:lumMod val="75000"/>
                </a:schemeClr>
              </a:solidFill>
              <a:headEnd type="oval" w="sm" len="sm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연결선: 구부러짐 234">
              <a:extLst>
                <a:ext uri="{FF2B5EF4-FFF2-40B4-BE49-F238E27FC236}">
                  <a16:creationId xmlns:a16="http://schemas.microsoft.com/office/drawing/2014/main" id="{32B6EFF3-D16E-18C7-A64D-F8820240D75F}"/>
                </a:ext>
              </a:extLst>
            </p:cNvPr>
            <p:cNvCxnSpPr>
              <a:cxnSpLocks/>
              <a:stCxn id="441" idx="2"/>
              <a:endCxn id="431" idx="2"/>
            </p:cNvCxnSpPr>
            <p:nvPr/>
          </p:nvCxnSpPr>
          <p:spPr>
            <a:xfrm rot="16200000" flipH="1">
              <a:off x="2975880" y="206711"/>
              <a:ext cx="12700" cy="1013906"/>
            </a:xfrm>
            <a:prstGeom prst="curvedConnector3">
              <a:avLst>
                <a:gd name="adj1" fmla="val 1800000"/>
              </a:avLst>
            </a:prstGeom>
            <a:ln w="19050">
              <a:solidFill>
                <a:schemeClr val="accent6">
                  <a:lumMod val="75000"/>
                </a:schemeClr>
              </a:solidFill>
              <a:headEnd type="oval" w="sm" len="sm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9" name="TextBox 438">
              <a:extLst>
                <a:ext uri="{FF2B5EF4-FFF2-40B4-BE49-F238E27FC236}">
                  <a16:creationId xmlns:a16="http://schemas.microsoft.com/office/drawing/2014/main" id="{0142C2AF-C758-AFB3-6E28-C2C67A812101}"/>
                </a:ext>
              </a:extLst>
            </p:cNvPr>
            <p:cNvSpPr txBox="1"/>
            <p:nvPr/>
          </p:nvSpPr>
          <p:spPr>
            <a:xfrm>
              <a:off x="4037472" y="124716"/>
              <a:ext cx="213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ko-Kore-KR" sz="2400" dirty="0"/>
                <a:t>…</a:t>
              </a:r>
              <a:endParaRPr kumimoji="1" lang="ko-Kore-KR" altLang="en-US" sz="2400" dirty="0"/>
            </a:p>
          </p:txBody>
        </p:sp>
        <p:sp>
          <p:nvSpPr>
            <p:cNvPr id="440" name="TextBox 439">
              <a:extLst>
                <a:ext uri="{FF2B5EF4-FFF2-40B4-BE49-F238E27FC236}">
                  <a16:creationId xmlns:a16="http://schemas.microsoft.com/office/drawing/2014/main" id="{90A9BA5B-31EF-0C62-76C9-4DEAC5A52358}"/>
                </a:ext>
              </a:extLst>
            </p:cNvPr>
            <p:cNvSpPr txBox="1"/>
            <p:nvPr/>
          </p:nvSpPr>
          <p:spPr>
            <a:xfrm>
              <a:off x="5396915" y="271930"/>
              <a:ext cx="385246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ko-Kore-K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Time</a:t>
              </a:r>
              <a:endParaRPr lang="ko-Kore-KR" altLang="en-US" sz="1400" dirty="0"/>
            </a:p>
          </p:txBody>
        </p:sp>
      </p:grpSp>
      <p:sp>
        <p:nvSpPr>
          <p:cNvPr id="450" name="TextBox 449">
            <a:extLst>
              <a:ext uri="{FF2B5EF4-FFF2-40B4-BE49-F238E27FC236}">
                <a16:creationId xmlns:a16="http://schemas.microsoft.com/office/drawing/2014/main" id="{DB8AF7DA-BF38-EC9A-91F2-8358CFFF10C8}"/>
              </a:ext>
            </a:extLst>
          </p:cNvPr>
          <p:cNvSpPr txBox="1"/>
          <p:nvPr/>
        </p:nvSpPr>
        <p:spPr>
          <a:xfrm>
            <a:off x="12354859" y="11880134"/>
            <a:ext cx="717729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ore-KR" sz="1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Mild shift</a:t>
            </a:r>
          </a:p>
        </p:txBody>
      </p:sp>
      <p:sp>
        <p:nvSpPr>
          <p:cNvPr id="451" name="TextBox 450">
            <a:extLst>
              <a:ext uri="{FF2B5EF4-FFF2-40B4-BE49-F238E27FC236}">
                <a16:creationId xmlns:a16="http://schemas.microsoft.com/office/drawing/2014/main" id="{4A9B9BD5-78A2-B2DD-E669-E523AA205DDF}"/>
              </a:ext>
            </a:extLst>
          </p:cNvPr>
          <p:cNvSpPr txBox="1"/>
          <p:nvPr/>
        </p:nvSpPr>
        <p:spPr>
          <a:xfrm>
            <a:off x="13485006" y="11880134"/>
            <a:ext cx="868142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ore-KR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Abrupt shift</a:t>
            </a:r>
          </a:p>
        </p:txBody>
      </p:sp>
      <p:cxnSp>
        <p:nvCxnSpPr>
          <p:cNvPr id="452" name="직선 연결선[R] 451">
            <a:extLst>
              <a:ext uri="{FF2B5EF4-FFF2-40B4-BE49-F238E27FC236}">
                <a16:creationId xmlns:a16="http://schemas.microsoft.com/office/drawing/2014/main" id="{BF0FFCD3-1606-A6F7-3A1E-43F7512C4E56}"/>
              </a:ext>
            </a:extLst>
          </p:cNvPr>
          <p:cNvCxnSpPr>
            <a:cxnSpLocks/>
          </p:cNvCxnSpPr>
          <p:nvPr/>
        </p:nvCxnSpPr>
        <p:spPr>
          <a:xfrm flipH="1">
            <a:off x="12711952" y="12096185"/>
            <a:ext cx="1772" cy="235224"/>
          </a:xfrm>
          <a:prstGeom prst="line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" name="직선 연결선[R] 452">
            <a:extLst>
              <a:ext uri="{FF2B5EF4-FFF2-40B4-BE49-F238E27FC236}">
                <a16:creationId xmlns:a16="http://schemas.microsoft.com/office/drawing/2014/main" id="{0BA266FD-90CB-154B-619B-E2600B9E1B3A}"/>
              </a:ext>
            </a:extLst>
          </p:cNvPr>
          <p:cNvCxnSpPr>
            <a:cxnSpLocks/>
          </p:cNvCxnSpPr>
          <p:nvPr/>
        </p:nvCxnSpPr>
        <p:spPr>
          <a:xfrm flipV="1">
            <a:off x="13850129" y="12125114"/>
            <a:ext cx="0" cy="131661"/>
          </a:xfrm>
          <a:prstGeom prst="line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4" name="TextBox 453">
            <a:extLst>
              <a:ext uri="{FF2B5EF4-FFF2-40B4-BE49-F238E27FC236}">
                <a16:creationId xmlns:a16="http://schemas.microsoft.com/office/drawing/2014/main" id="{696CDB87-689B-27B3-8421-461758DBB091}"/>
              </a:ext>
            </a:extLst>
          </p:cNvPr>
          <p:cNvSpPr txBox="1"/>
          <p:nvPr/>
        </p:nvSpPr>
        <p:spPr>
          <a:xfrm>
            <a:off x="11159312" y="12145647"/>
            <a:ext cx="712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Prompt</a:t>
            </a:r>
          </a:p>
          <a:p>
            <a:pPr algn="ctr"/>
            <a:r>
              <a:rPr lang="en-US" alt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pools</a:t>
            </a:r>
            <a:endParaRPr lang="ko-Kore-KR" altLang="en-US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5" name="TextBox 454">
            <a:extLst>
              <a:ext uri="{FF2B5EF4-FFF2-40B4-BE49-F238E27FC236}">
                <a16:creationId xmlns:a16="http://schemas.microsoft.com/office/drawing/2014/main" id="{ECE2AEB5-FBC8-2202-418A-741ECE1AAEBD}"/>
              </a:ext>
            </a:extLst>
          </p:cNvPr>
          <p:cNvSpPr txBox="1"/>
          <p:nvPr/>
        </p:nvSpPr>
        <p:spPr>
          <a:xfrm>
            <a:off x="11029983" y="11165921"/>
            <a:ext cx="775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 </a:t>
            </a:r>
          </a:p>
          <a:p>
            <a:pPr algn="ctr"/>
            <a:r>
              <a:rPr lang="en-US" altLang="ko-KR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stream</a:t>
            </a:r>
          </a:p>
        </p:txBody>
      </p:sp>
      <p:sp>
        <p:nvSpPr>
          <p:cNvPr id="456" name="TextBox 455">
            <a:extLst>
              <a:ext uri="{FF2B5EF4-FFF2-40B4-BE49-F238E27FC236}">
                <a16:creationId xmlns:a16="http://schemas.microsoft.com/office/drawing/2014/main" id="{8BDEFD2E-012B-6A84-1F5F-EF9A5ABFBB2F}"/>
              </a:ext>
            </a:extLst>
          </p:cNvPr>
          <p:cNvSpPr txBox="1"/>
          <p:nvPr/>
        </p:nvSpPr>
        <p:spPr>
          <a:xfrm>
            <a:off x="11563295" y="12694330"/>
            <a:ext cx="4480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ore-KR" sz="1800" kern="12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Adaptive prompting via semantic grouping</a:t>
            </a:r>
            <a:endParaRPr lang="ko-Kore-KR" altLang="en-US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7" name="그림 456">
            <a:extLst>
              <a:ext uri="{FF2B5EF4-FFF2-40B4-BE49-F238E27FC236}">
                <a16:creationId xmlns:a16="http://schemas.microsoft.com/office/drawing/2014/main" id="{B4ECEE77-C504-16A5-E7D3-BFFA12FD3B7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365" y="14469257"/>
            <a:ext cx="7797902" cy="3373927"/>
          </a:xfrm>
          <a:prstGeom prst="rect">
            <a:avLst/>
          </a:prstGeom>
        </p:spPr>
      </p:pic>
      <p:pic>
        <p:nvPicPr>
          <p:cNvPr id="459" name="그림 458">
            <a:extLst>
              <a:ext uri="{FF2B5EF4-FFF2-40B4-BE49-F238E27FC236}">
                <a16:creationId xmlns:a16="http://schemas.microsoft.com/office/drawing/2014/main" id="{EDEB5A85-6153-7139-185B-3805309FEA8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540821" y="4474501"/>
            <a:ext cx="9106641" cy="3424214"/>
          </a:xfrm>
          <a:prstGeom prst="rect">
            <a:avLst/>
          </a:prstGeom>
        </p:spPr>
      </p:pic>
      <p:pic>
        <p:nvPicPr>
          <p:cNvPr id="460" name="그림 459">
            <a:extLst>
              <a:ext uri="{FF2B5EF4-FFF2-40B4-BE49-F238E27FC236}">
                <a16:creationId xmlns:a16="http://schemas.microsoft.com/office/drawing/2014/main" id="{7C83937D-AED8-5044-B846-E00C309F89F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173529" y="8350395"/>
            <a:ext cx="4473934" cy="1007217"/>
          </a:xfrm>
          <a:prstGeom prst="rect">
            <a:avLst/>
          </a:prstGeom>
        </p:spPr>
      </p:pic>
      <p:pic>
        <p:nvPicPr>
          <p:cNvPr id="461" name="그림 460">
            <a:extLst>
              <a:ext uri="{FF2B5EF4-FFF2-40B4-BE49-F238E27FC236}">
                <a16:creationId xmlns:a16="http://schemas.microsoft.com/office/drawing/2014/main" id="{256C94D5-6481-DC75-0852-F776954D84F5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9594387" y="8373404"/>
            <a:ext cx="4405708" cy="1131571"/>
          </a:xfrm>
          <a:prstGeom prst="rect">
            <a:avLst/>
          </a:prstGeom>
        </p:spPr>
      </p:pic>
      <p:pic>
        <p:nvPicPr>
          <p:cNvPr id="462" name="그림 461">
            <a:extLst>
              <a:ext uri="{FF2B5EF4-FFF2-40B4-BE49-F238E27FC236}">
                <a16:creationId xmlns:a16="http://schemas.microsoft.com/office/drawing/2014/main" id="{953F959F-AA8B-DEFD-4A79-E574A15FB00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0641" y="11574021"/>
            <a:ext cx="7042671" cy="364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3654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32653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32653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32653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32653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14759</TotalTime>
  <Words>508</Words>
  <Application>Microsoft Macintosh PowerPoint</Application>
  <PresentationFormat>사용자 지정</PresentationFormat>
  <Paragraphs>127</Paragraphs>
  <Slides>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Wingdings</vt:lpstr>
      <vt:lpstr>Office Theme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Doyoung Kim</cp:lastModifiedBy>
  <cp:revision>67</cp:revision>
  <dcterms:modified xsi:type="dcterms:W3CDTF">2024-06-20T01:09:47Z</dcterms:modified>
</cp:coreProperties>
</file>