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8768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EB1"/>
    <a:srgbClr val="6E5BF5"/>
    <a:srgbClr val="FF7F7F"/>
    <a:srgbClr val="794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4" autoAdjust="0"/>
    <p:restoredTop sz="94660"/>
  </p:normalViewPr>
  <p:slideViewPr>
    <p:cSldViewPr snapToGrid="0">
      <p:cViewPr varScale="1">
        <p:scale>
          <a:sx n="39" d="100"/>
          <a:sy n="39" d="100"/>
        </p:scale>
        <p:origin x="12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4489452"/>
            <a:ext cx="365760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14408152"/>
            <a:ext cx="36576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68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93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899600" y="1460500"/>
            <a:ext cx="10515600" cy="2324735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800" y="1460500"/>
            <a:ext cx="30937200" cy="2324735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07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49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400" y="6838954"/>
            <a:ext cx="420624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7400" y="18357854"/>
            <a:ext cx="420624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1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7302500"/>
            <a:ext cx="20726400" cy="1740535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0" y="7302500"/>
            <a:ext cx="20726400" cy="1740535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8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2" y="1460502"/>
            <a:ext cx="42062400" cy="530225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154" y="6724652"/>
            <a:ext cx="2063114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54" y="10020300"/>
            <a:ext cx="20631148" cy="1473835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8800" y="6724652"/>
            <a:ext cx="2073275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88800" y="10020300"/>
            <a:ext cx="20732752" cy="1473835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1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0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4" y="1828800"/>
            <a:ext cx="157289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2" y="3949702"/>
            <a:ext cx="246888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154" y="8229600"/>
            <a:ext cx="157289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4" y="1828800"/>
            <a:ext cx="157289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732752" y="3949702"/>
            <a:ext cx="246888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154" y="8229600"/>
            <a:ext cx="157289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08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1460502"/>
            <a:ext cx="420624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7302500"/>
            <a:ext cx="420624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25425402"/>
            <a:ext cx="10972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57E6-66EF-475F-8065-65B31B498840}" type="datetimeFigureOut">
              <a:rPr lang="ko-KR" altLang="en-US" smtClean="0"/>
              <a:t>2023-06-16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54400" y="25425402"/>
            <a:ext cx="164592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42400" y="25425402"/>
            <a:ext cx="10972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F669-BA41-4603-8EAD-FFAF54D229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0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1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1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1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9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70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60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직사각형 1481">
            <a:extLst>
              <a:ext uri="{FF2B5EF4-FFF2-40B4-BE49-F238E27FC236}">
                <a16:creationId xmlns:a16="http://schemas.microsoft.com/office/drawing/2014/main" id="{1451DB71-B5AB-FF4E-F7A8-B4C4ABC22DA1}"/>
              </a:ext>
            </a:extLst>
          </p:cNvPr>
          <p:cNvSpPr/>
          <p:nvPr/>
        </p:nvSpPr>
        <p:spPr>
          <a:xfrm>
            <a:off x="7061697" y="24103879"/>
            <a:ext cx="482258" cy="8368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81" name="직사각형 1480">
            <a:extLst>
              <a:ext uri="{FF2B5EF4-FFF2-40B4-BE49-F238E27FC236}">
                <a16:creationId xmlns:a16="http://schemas.microsoft.com/office/drawing/2014/main" id="{21543A47-C1B3-6A38-0D7F-778EBCCFEADF}"/>
              </a:ext>
            </a:extLst>
          </p:cNvPr>
          <p:cNvSpPr/>
          <p:nvPr/>
        </p:nvSpPr>
        <p:spPr>
          <a:xfrm>
            <a:off x="4776468" y="21778629"/>
            <a:ext cx="301782" cy="8368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464" name="그룹 1463">
            <a:extLst>
              <a:ext uri="{FF2B5EF4-FFF2-40B4-BE49-F238E27FC236}">
                <a16:creationId xmlns:a16="http://schemas.microsoft.com/office/drawing/2014/main" id="{15D1CFB2-330F-E517-26CF-0F6747CC3071}"/>
              </a:ext>
            </a:extLst>
          </p:cNvPr>
          <p:cNvGrpSpPr/>
          <p:nvPr/>
        </p:nvGrpSpPr>
        <p:grpSpPr>
          <a:xfrm>
            <a:off x="5091153" y="24300852"/>
            <a:ext cx="4028248" cy="539312"/>
            <a:chOff x="24098100" y="11695438"/>
            <a:chExt cx="4028248" cy="539312"/>
          </a:xfrm>
        </p:grpSpPr>
        <p:sp>
          <p:nvSpPr>
            <p:cNvPr id="1463" name="자유형: 도형 1462">
              <a:extLst>
                <a:ext uri="{FF2B5EF4-FFF2-40B4-BE49-F238E27FC236}">
                  <a16:creationId xmlns:a16="http://schemas.microsoft.com/office/drawing/2014/main" id="{126B64EB-CD89-3951-71DF-32B585D535D1}"/>
                </a:ext>
              </a:extLst>
            </p:cNvPr>
            <p:cNvSpPr/>
            <p:nvPr/>
          </p:nvSpPr>
          <p:spPr>
            <a:xfrm>
              <a:off x="24098100" y="11785664"/>
              <a:ext cx="1970604" cy="398807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61" name="자유형: 도형 1460">
              <a:extLst>
                <a:ext uri="{FF2B5EF4-FFF2-40B4-BE49-F238E27FC236}">
                  <a16:creationId xmlns:a16="http://schemas.microsoft.com/office/drawing/2014/main" id="{17C360A4-6BB0-7397-8C6B-C553F0266EEC}"/>
                </a:ext>
              </a:extLst>
            </p:cNvPr>
            <p:cNvSpPr/>
            <p:nvPr/>
          </p:nvSpPr>
          <p:spPr>
            <a:xfrm>
              <a:off x="26068646" y="11785494"/>
              <a:ext cx="1877712" cy="376965"/>
            </a:xfrm>
            <a:custGeom>
              <a:avLst/>
              <a:gdLst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847725 w 1533525"/>
                <a:gd name="connsiteY5" fmla="*/ 114300 h 252413"/>
                <a:gd name="connsiteX6" fmla="*/ 847725 w 1533525"/>
                <a:gd name="connsiteY6" fmla="*/ 0 h 252413"/>
                <a:gd name="connsiteX7" fmla="*/ 1071562 w 1533525"/>
                <a:gd name="connsiteY7" fmla="*/ 0 h 252413"/>
                <a:gd name="connsiteX8" fmla="*/ 1071562 w 1533525"/>
                <a:gd name="connsiteY8" fmla="*/ 252413 h 252413"/>
                <a:gd name="connsiteX9" fmla="*/ 1309687 w 1533525"/>
                <a:gd name="connsiteY9" fmla="*/ 252413 h 252413"/>
                <a:gd name="connsiteX10" fmla="*/ 1309687 w 1533525"/>
                <a:gd name="connsiteY10" fmla="*/ 4763 h 252413"/>
                <a:gd name="connsiteX11" fmla="*/ 1533525 w 1533525"/>
                <a:gd name="connsiteY11" fmla="*/ 4763 h 252413"/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847725 w 1533525"/>
                <a:gd name="connsiteY5" fmla="*/ 0 h 252413"/>
                <a:gd name="connsiteX6" fmla="*/ 1071562 w 1533525"/>
                <a:gd name="connsiteY6" fmla="*/ 0 h 252413"/>
                <a:gd name="connsiteX7" fmla="*/ 1071562 w 1533525"/>
                <a:gd name="connsiteY7" fmla="*/ 252413 h 252413"/>
                <a:gd name="connsiteX8" fmla="*/ 1309687 w 1533525"/>
                <a:gd name="connsiteY8" fmla="*/ 252413 h 252413"/>
                <a:gd name="connsiteX9" fmla="*/ 1309687 w 1533525"/>
                <a:gd name="connsiteY9" fmla="*/ 4763 h 252413"/>
                <a:gd name="connsiteX10" fmla="*/ 1533525 w 1533525"/>
                <a:gd name="connsiteY10" fmla="*/ 4763 h 252413"/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1071562 w 1533525"/>
                <a:gd name="connsiteY5" fmla="*/ 0 h 252413"/>
                <a:gd name="connsiteX6" fmla="*/ 1071562 w 1533525"/>
                <a:gd name="connsiteY6" fmla="*/ 252413 h 252413"/>
                <a:gd name="connsiteX7" fmla="*/ 1309687 w 1533525"/>
                <a:gd name="connsiteY7" fmla="*/ 252413 h 252413"/>
                <a:gd name="connsiteX8" fmla="*/ 1309687 w 1533525"/>
                <a:gd name="connsiteY8" fmla="*/ 4763 h 252413"/>
                <a:gd name="connsiteX9" fmla="*/ 1533525 w 1533525"/>
                <a:gd name="connsiteY9" fmla="*/ 4763 h 252413"/>
                <a:gd name="connsiteX0" fmla="*/ 0 w 1533525"/>
                <a:gd name="connsiteY0" fmla="*/ 133350 h 247650"/>
                <a:gd name="connsiteX1" fmla="*/ 123825 w 1533525"/>
                <a:gd name="connsiteY1" fmla="*/ 9525 h 247650"/>
                <a:gd name="connsiteX2" fmla="*/ 342900 w 1533525"/>
                <a:gd name="connsiteY2" fmla="*/ 228600 h 247650"/>
                <a:gd name="connsiteX3" fmla="*/ 538163 w 1533525"/>
                <a:gd name="connsiteY3" fmla="*/ 33337 h 247650"/>
                <a:gd name="connsiteX4" fmla="*/ 676275 w 1533525"/>
                <a:gd name="connsiteY4" fmla="*/ 219075 h 247650"/>
                <a:gd name="connsiteX5" fmla="*/ 1071562 w 1533525"/>
                <a:gd name="connsiteY5" fmla="*/ 247650 h 247650"/>
                <a:gd name="connsiteX6" fmla="*/ 1309687 w 1533525"/>
                <a:gd name="connsiteY6" fmla="*/ 247650 h 247650"/>
                <a:gd name="connsiteX7" fmla="*/ 1309687 w 1533525"/>
                <a:gd name="connsiteY7" fmla="*/ 0 h 247650"/>
                <a:gd name="connsiteX8" fmla="*/ 1533525 w 1533525"/>
                <a:gd name="connsiteY8" fmla="*/ 0 h 247650"/>
                <a:gd name="connsiteX0" fmla="*/ 0 w 1533525"/>
                <a:gd name="connsiteY0" fmla="*/ 133350 h 247650"/>
                <a:gd name="connsiteX1" fmla="*/ 123825 w 1533525"/>
                <a:gd name="connsiteY1" fmla="*/ 9525 h 247650"/>
                <a:gd name="connsiteX2" fmla="*/ 342900 w 1533525"/>
                <a:gd name="connsiteY2" fmla="*/ 228600 h 247650"/>
                <a:gd name="connsiteX3" fmla="*/ 538163 w 1533525"/>
                <a:gd name="connsiteY3" fmla="*/ 33337 h 247650"/>
                <a:gd name="connsiteX4" fmla="*/ 676275 w 1533525"/>
                <a:gd name="connsiteY4" fmla="*/ 219075 h 247650"/>
                <a:gd name="connsiteX5" fmla="*/ 1309687 w 1533525"/>
                <a:gd name="connsiteY5" fmla="*/ 247650 h 247650"/>
                <a:gd name="connsiteX6" fmla="*/ 1309687 w 1533525"/>
                <a:gd name="connsiteY6" fmla="*/ 0 h 247650"/>
                <a:gd name="connsiteX7" fmla="*/ 1533525 w 1533525"/>
                <a:gd name="connsiteY7" fmla="*/ 0 h 247650"/>
                <a:gd name="connsiteX0" fmla="*/ 0 w 1533525"/>
                <a:gd name="connsiteY0" fmla="*/ 133350 h 228600"/>
                <a:gd name="connsiteX1" fmla="*/ 123825 w 1533525"/>
                <a:gd name="connsiteY1" fmla="*/ 9525 h 228600"/>
                <a:gd name="connsiteX2" fmla="*/ 342900 w 1533525"/>
                <a:gd name="connsiteY2" fmla="*/ 228600 h 228600"/>
                <a:gd name="connsiteX3" fmla="*/ 538163 w 1533525"/>
                <a:gd name="connsiteY3" fmla="*/ 33337 h 228600"/>
                <a:gd name="connsiteX4" fmla="*/ 676275 w 1533525"/>
                <a:gd name="connsiteY4" fmla="*/ 219075 h 228600"/>
                <a:gd name="connsiteX5" fmla="*/ 1309687 w 1533525"/>
                <a:gd name="connsiteY5" fmla="*/ 0 h 228600"/>
                <a:gd name="connsiteX6" fmla="*/ 1533525 w 1533525"/>
                <a:gd name="connsiteY6" fmla="*/ 0 h 228600"/>
                <a:gd name="connsiteX0" fmla="*/ 0 w 1533525"/>
                <a:gd name="connsiteY0" fmla="*/ 133350 h 228600"/>
                <a:gd name="connsiteX1" fmla="*/ 123825 w 1533525"/>
                <a:gd name="connsiteY1" fmla="*/ 9525 h 228600"/>
                <a:gd name="connsiteX2" fmla="*/ 342900 w 1533525"/>
                <a:gd name="connsiteY2" fmla="*/ 228600 h 228600"/>
                <a:gd name="connsiteX3" fmla="*/ 538163 w 1533525"/>
                <a:gd name="connsiteY3" fmla="*/ 33337 h 228600"/>
                <a:gd name="connsiteX4" fmla="*/ 676275 w 1533525"/>
                <a:gd name="connsiteY4" fmla="*/ 219075 h 228600"/>
                <a:gd name="connsiteX5" fmla="*/ 1533525 w 1533525"/>
                <a:gd name="connsiteY5" fmla="*/ 0 h 228600"/>
                <a:gd name="connsiteX0" fmla="*/ 0 w 861957"/>
                <a:gd name="connsiteY0" fmla="*/ 123825 h 219075"/>
                <a:gd name="connsiteX1" fmla="*/ 123825 w 861957"/>
                <a:gd name="connsiteY1" fmla="*/ 0 h 219075"/>
                <a:gd name="connsiteX2" fmla="*/ 342900 w 861957"/>
                <a:gd name="connsiteY2" fmla="*/ 219075 h 219075"/>
                <a:gd name="connsiteX3" fmla="*/ 538163 w 861957"/>
                <a:gd name="connsiteY3" fmla="*/ 23812 h 219075"/>
                <a:gd name="connsiteX4" fmla="*/ 676275 w 861957"/>
                <a:gd name="connsiteY4" fmla="*/ 209550 h 219075"/>
                <a:gd name="connsiteX5" fmla="*/ 861957 w 861957"/>
                <a:gd name="connsiteY5" fmla="*/ 75308 h 219075"/>
                <a:gd name="connsiteX0" fmla="*/ 0 w 834914"/>
                <a:gd name="connsiteY0" fmla="*/ 123825 h 219075"/>
                <a:gd name="connsiteX1" fmla="*/ 123825 w 834914"/>
                <a:gd name="connsiteY1" fmla="*/ 0 h 219075"/>
                <a:gd name="connsiteX2" fmla="*/ 342900 w 834914"/>
                <a:gd name="connsiteY2" fmla="*/ 219075 h 219075"/>
                <a:gd name="connsiteX3" fmla="*/ 538163 w 834914"/>
                <a:gd name="connsiteY3" fmla="*/ 23812 h 219075"/>
                <a:gd name="connsiteX4" fmla="*/ 676275 w 834914"/>
                <a:gd name="connsiteY4" fmla="*/ 209550 h 219075"/>
                <a:gd name="connsiteX5" fmla="*/ 834914 w 834914"/>
                <a:gd name="connsiteY5" fmla="*/ 9227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914" h="219075">
                  <a:moveTo>
                    <a:pt x="0" y="123825"/>
                  </a:moveTo>
                  <a:lnTo>
                    <a:pt x="123825" y="0"/>
                  </a:lnTo>
                  <a:lnTo>
                    <a:pt x="342900" y="219075"/>
                  </a:lnTo>
                  <a:lnTo>
                    <a:pt x="538163" y="23812"/>
                  </a:lnTo>
                  <a:lnTo>
                    <a:pt x="676275" y="209550"/>
                  </a:lnTo>
                  <a:lnTo>
                    <a:pt x="834914" y="92274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462" name="직사각형 1461">
              <a:extLst>
                <a:ext uri="{FF2B5EF4-FFF2-40B4-BE49-F238E27FC236}">
                  <a16:creationId xmlns:a16="http://schemas.microsoft.com/office/drawing/2014/main" id="{6BBA91D7-F4B3-8C86-89B1-8DE31C3129E0}"/>
                </a:ext>
              </a:extLst>
            </p:cNvPr>
            <p:cNvSpPr/>
            <p:nvPr/>
          </p:nvSpPr>
          <p:spPr>
            <a:xfrm>
              <a:off x="26567445" y="11695438"/>
              <a:ext cx="1558903" cy="53931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ject 3">
            <a:extLst>
              <a:ext uri="{FF2B5EF4-FFF2-40B4-BE49-F238E27FC236}">
                <a16:creationId xmlns:a16="http://schemas.microsoft.com/office/drawing/2014/main" id="{66FAF2E2-AD95-4A20-A809-D057A324A5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6022"/>
            <a:ext cx="48768000" cy="298233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804BDA8-FBFB-44DD-9DA1-B6261C6331EB}"/>
              </a:ext>
            </a:extLst>
          </p:cNvPr>
          <p:cNvSpPr/>
          <p:nvPr/>
        </p:nvSpPr>
        <p:spPr>
          <a:xfrm>
            <a:off x="26372590" y="1889093"/>
            <a:ext cx="21769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Yooju Shin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en-US" altLang="ko-KR" sz="32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Susik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Yoon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en-US" altLang="ko-KR" sz="32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Hwanjun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Song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en-US" altLang="ko-KR" sz="32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Dongmin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Park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en-US" altLang="ko-KR" sz="32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Byunghyun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Kim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Jae-Gil Lee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1,∗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Byung Suk Lee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KAIST 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UIUC 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AWS AI Labs 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University of Vermont </a:t>
            </a:r>
            <a:r>
              <a:rPr lang="en-US" altLang="ko-KR" sz="3200" baseline="300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*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Corresponding Author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327E07-B474-4373-A717-5906C6582B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161" y="343410"/>
            <a:ext cx="3370099" cy="13935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DF89554-DD15-4949-B337-365BA741DA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120" y="644233"/>
            <a:ext cx="2977709" cy="850269"/>
          </a:xfrm>
          <a:prstGeom prst="rect">
            <a:avLst/>
          </a:prstGeom>
        </p:spPr>
      </p:pic>
      <p:pic>
        <p:nvPicPr>
          <p:cNvPr id="1028" name="Picture 4" descr="University logo and wordmark – Office of Strategic Marketing and Branding">
            <a:extLst>
              <a:ext uri="{FF2B5EF4-FFF2-40B4-BE49-F238E27FC236}">
                <a16:creationId xmlns:a16="http://schemas.microsoft.com/office/drawing/2014/main" id="{BD563D61-142D-4298-8DCF-841C67DA8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b="18271"/>
          <a:stretch/>
        </p:blipFill>
        <p:spPr bwMode="auto">
          <a:xfrm>
            <a:off x="30339829" y="278926"/>
            <a:ext cx="5093110" cy="14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7B91A5A-4EAF-408B-AEED-29F315DAA331}"/>
              </a:ext>
            </a:extLst>
          </p:cNvPr>
          <p:cNvSpPr/>
          <p:nvPr/>
        </p:nvSpPr>
        <p:spPr>
          <a:xfrm>
            <a:off x="1032671" y="354151"/>
            <a:ext cx="2438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나눔스퀘어 ExtraBold"/>
                <a:ea typeface="나눔스퀘어" panose="020B0600000101010101" pitchFamily="50" charset="-127"/>
                <a:cs typeface="+mj-cs"/>
              </a:rPr>
              <a:t>Context Consistency Regularization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나눔스퀘어 ExtraBold"/>
                <a:ea typeface="나눔스퀘어" panose="020B0600000101010101" pitchFamily="50" charset="-127"/>
                <a:cs typeface="+mj-cs"/>
              </a:rPr>
              <a:t>for Label Sparsity in Time Series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Picture 2" descr="클라우드 서비스 | 클라우드 컴퓨팅 솔루션| Amazon Web Services">
            <a:extLst>
              <a:ext uri="{FF2B5EF4-FFF2-40B4-BE49-F238E27FC236}">
                <a16:creationId xmlns:a16="http://schemas.microsoft.com/office/drawing/2014/main" id="{77CF5A6A-BF7C-DB0B-B578-9F85547F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158" y="319392"/>
            <a:ext cx="3310864" cy="17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1CABAEB7-44AE-5070-9CCB-5BC0A22C145F}"/>
              </a:ext>
            </a:extLst>
          </p:cNvPr>
          <p:cNvSpPr txBox="1">
            <a:spLocks/>
          </p:cNvSpPr>
          <p:nvPr/>
        </p:nvSpPr>
        <p:spPr>
          <a:xfrm>
            <a:off x="1290908" y="4103138"/>
            <a:ext cx="139962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Label Sparsity in Time Series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64EB1"/>
              </a:solidFill>
              <a:effectLst/>
              <a:uLnTx/>
              <a:uFillTx/>
              <a:latin typeface="나눔스퀘어 ExtraBold"/>
              <a:ea typeface="나눔스퀘어_ac ExtraBold"/>
              <a:cs typeface="+mj-cs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79C5D5B7-3107-9F22-6378-6FF6A7805FB5}"/>
              </a:ext>
            </a:extLst>
          </p:cNvPr>
          <p:cNvSpPr txBox="1">
            <a:spLocks/>
          </p:cNvSpPr>
          <p:nvPr/>
        </p:nvSpPr>
        <p:spPr>
          <a:xfrm>
            <a:off x="1380771" y="5428701"/>
            <a:ext cx="14598037" cy="1379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나눔스퀘어 Bold" panose="020B0600000101010101" pitchFamily="50" charset="-127"/>
              <a:buChar char="▶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/>
              <a:t>Annotating every timestamp in time series is very expensive</a:t>
            </a:r>
          </a:p>
          <a:p>
            <a:r>
              <a:rPr lang="en-US" altLang="ko-KR" sz="3600" dirty="0"/>
              <a:t>So, a time series is usually sparsely labeled in real world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BA2EAA-5431-B40D-8425-023614D05910}"/>
              </a:ext>
            </a:extLst>
          </p:cNvPr>
          <p:cNvGrpSpPr/>
          <p:nvPr/>
        </p:nvGrpSpPr>
        <p:grpSpPr>
          <a:xfrm>
            <a:off x="1380771" y="6557440"/>
            <a:ext cx="13988516" cy="2588214"/>
            <a:chOff x="1479815" y="6685101"/>
            <a:chExt cx="13988516" cy="258821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F048E60-3E67-E554-EC6C-DC00601F442C}"/>
                </a:ext>
              </a:extLst>
            </p:cNvPr>
            <p:cNvSpPr/>
            <p:nvPr/>
          </p:nvSpPr>
          <p:spPr>
            <a:xfrm>
              <a:off x="2541195" y="8688540"/>
              <a:ext cx="11693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>
                <a:spcBef>
                  <a:spcPct val="20000"/>
                </a:spcBef>
              </a:pPr>
              <a:r>
                <a:rPr lang="en-US" altLang="ko-KR" sz="32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A Time Series Example: Human Activity Recognition Dataset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CC824DA-B2B7-78BD-A0C5-AB61EF67185F}"/>
                </a:ext>
              </a:extLst>
            </p:cNvPr>
            <p:cNvGrpSpPr/>
            <p:nvPr/>
          </p:nvGrpSpPr>
          <p:grpSpPr>
            <a:xfrm>
              <a:off x="1479815" y="6685101"/>
              <a:ext cx="13988516" cy="2063483"/>
              <a:chOff x="1479815" y="6017836"/>
              <a:chExt cx="9448512" cy="1393775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B1FA2F79-7904-8FEE-DE8C-2371260F1D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760"/>
              <a:stretch/>
            </p:blipFill>
            <p:spPr>
              <a:xfrm>
                <a:off x="9807115" y="6017836"/>
                <a:ext cx="1121212" cy="1393775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B8C0E047-6E03-9C92-AB7A-07F237630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815" y="6187159"/>
                <a:ext cx="8327300" cy="1055128"/>
              </a:xfrm>
              <a:prstGeom prst="rect">
                <a:avLst/>
              </a:prstGeom>
            </p:spPr>
          </p:pic>
        </p:grpSp>
      </p:grpSp>
      <p:sp>
        <p:nvSpPr>
          <p:cNvPr id="17" name="제목 1">
            <a:extLst>
              <a:ext uri="{FF2B5EF4-FFF2-40B4-BE49-F238E27FC236}">
                <a16:creationId xmlns:a16="http://schemas.microsoft.com/office/drawing/2014/main" id="{425D799B-D135-DB1C-30A3-159FEF023AB7}"/>
              </a:ext>
            </a:extLst>
          </p:cNvPr>
          <p:cNvSpPr txBox="1">
            <a:spLocks/>
          </p:cNvSpPr>
          <p:nvPr/>
        </p:nvSpPr>
        <p:spPr>
          <a:xfrm>
            <a:off x="1346171" y="9749662"/>
            <a:ext cx="139962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Consistency Regularization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64EB1"/>
              </a:solidFill>
              <a:effectLst/>
              <a:uLnTx/>
              <a:uFillTx/>
              <a:latin typeface="나눔스퀘어 ExtraBold"/>
              <a:ea typeface="나눔스퀘어_ac ExtraBold"/>
              <a:cs typeface="+mj-cs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07E2145B-2FA5-187D-BBEC-1E9C0F7876E5}"/>
              </a:ext>
            </a:extLst>
          </p:cNvPr>
          <p:cNvSpPr txBox="1">
            <a:spLocks/>
          </p:cNvSpPr>
          <p:nvPr/>
        </p:nvSpPr>
        <p:spPr>
          <a:xfrm>
            <a:off x="1436034" y="11075225"/>
            <a:ext cx="14598037" cy="1379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나눔스퀘어 Bold" panose="020B0600000101010101" pitchFamily="50" charset="-127"/>
              <a:buChar char="▶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/>
              <a:t>It enforces the consistency between a pair of augmentations</a:t>
            </a:r>
          </a:p>
          <a:p>
            <a:r>
              <a:rPr lang="en-US" altLang="ko-KR" sz="3600" dirty="0"/>
              <a:t>However, it necessitates domain-specific augmentations</a:t>
            </a:r>
            <a:endParaRPr lang="ko-KR" altLang="en-US" sz="36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1D56BE1-6275-3858-5249-BC4DB0DEAC37}"/>
              </a:ext>
            </a:extLst>
          </p:cNvPr>
          <p:cNvGrpSpPr/>
          <p:nvPr/>
        </p:nvGrpSpPr>
        <p:grpSpPr>
          <a:xfrm>
            <a:off x="2104257" y="12827982"/>
            <a:ext cx="13364474" cy="3945250"/>
            <a:chOff x="1004127" y="3834870"/>
            <a:chExt cx="9251614" cy="2482833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CCAAAA5-1731-50DF-E51B-94E4FC5A4BB5}"/>
                </a:ext>
              </a:extLst>
            </p:cNvPr>
            <p:cNvSpPr/>
            <p:nvPr/>
          </p:nvSpPr>
          <p:spPr>
            <a:xfrm>
              <a:off x="1004127" y="4287373"/>
              <a:ext cx="1676346" cy="353373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3B13F36-4DFB-33EC-9898-EE575FA2DA19}"/>
                </a:ext>
              </a:extLst>
            </p:cNvPr>
            <p:cNvSpPr txBox="1"/>
            <p:nvPr/>
          </p:nvSpPr>
          <p:spPr>
            <a:xfrm>
              <a:off x="1045684" y="4733232"/>
              <a:ext cx="1593231" cy="6972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Unlabeled Time Series</a:t>
              </a:r>
              <a:endParaRPr lang="ko-KR" altLang="en-US" sz="36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E46AE1D-D53F-F49B-1FAF-B18900659573}"/>
                </a:ext>
              </a:extLst>
            </p:cNvPr>
            <p:cNvSpPr/>
            <p:nvPr/>
          </p:nvSpPr>
          <p:spPr>
            <a:xfrm>
              <a:off x="3647479" y="3838298"/>
              <a:ext cx="1676347" cy="634436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8"/>
                <a:gd name="connsiteY0" fmla="*/ 633015 h 952025"/>
                <a:gd name="connsiteX1" fmla="*/ 323050 w 1938528"/>
                <a:gd name="connsiteY1" fmla="*/ 4140 h 952025"/>
                <a:gd name="connsiteX2" fmla="*/ 658368 w 1938528"/>
                <a:gd name="connsiteY2" fmla="*/ 950007 h 952025"/>
                <a:gd name="connsiteX3" fmla="*/ 975360 w 1938528"/>
                <a:gd name="connsiteY3" fmla="*/ 273351 h 952025"/>
                <a:gd name="connsiteX4" fmla="*/ 1304544 w 1938528"/>
                <a:gd name="connsiteY4" fmla="*/ 931719 h 952025"/>
                <a:gd name="connsiteX5" fmla="*/ 1603248 w 1938528"/>
                <a:gd name="connsiteY5" fmla="*/ 291639 h 952025"/>
                <a:gd name="connsiteX6" fmla="*/ 1938528 w 1938528"/>
                <a:gd name="connsiteY6" fmla="*/ 681783 h 952025"/>
                <a:gd name="connsiteX0" fmla="*/ 0 w 1938528"/>
                <a:gd name="connsiteY0" fmla="*/ 641242 h 1231615"/>
                <a:gd name="connsiteX1" fmla="*/ 323050 w 1938528"/>
                <a:gd name="connsiteY1" fmla="*/ 12367 h 1231615"/>
                <a:gd name="connsiteX2" fmla="*/ 646214 w 1938528"/>
                <a:gd name="connsiteY2" fmla="*/ 1230068 h 1231615"/>
                <a:gd name="connsiteX3" fmla="*/ 975360 w 1938528"/>
                <a:gd name="connsiteY3" fmla="*/ 281578 h 1231615"/>
                <a:gd name="connsiteX4" fmla="*/ 1304544 w 1938528"/>
                <a:gd name="connsiteY4" fmla="*/ 939946 h 1231615"/>
                <a:gd name="connsiteX5" fmla="*/ 1603248 w 1938528"/>
                <a:gd name="connsiteY5" fmla="*/ 299866 h 1231615"/>
                <a:gd name="connsiteX6" fmla="*/ 1938528 w 1938528"/>
                <a:gd name="connsiteY6" fmla="*/ 690010 h 1231615"/>
                <a:gd name="connsiteX0" fmla="*/ 0 w 1938528"/>
                <a:gd name="connsiteY0" fmla="*/ 675075 h 1263938"/>
                <a:gd name="connsiteX1" fmla="*/ 323050 w 1938528"/>
                <a:gd name="connsiteY1" fmla="*/ 46200 h 1263938"/>
                <a:gd name="connsiteX2" fmla="*/ 646214 w 1938528"/>
                <a:gd name="connsiteY2" fmla="*/ 1263901 h 1263938"/>
                <a:gd name="connsiteX3" fmla="*/ 1036131 w 1938528"/>
                <a:gd name="connsiteY3" fmla="*/ 1756 h 1263938"/>
                <a:gd name="connsiteX4" fmla="*/ 1304544 w 1938528"/>
                <a:gd name="connsiteY4" fmla="*/ 973779 h 1263938"/>
                <a:gd name="connsiteX5" fmla="*/ 1603248 w 1938528"/>
                <a:gd name="connsiteY5" fmla="*/ 333699 h 1263938"/>
                <a:gd name="connsiteX6" fmla="*/ 1938528 w 1938528"/>
                <a:gd name="connsiteY6" fmla="*/ 723843 h 1263938"/>
                <a:gd name="connsiteX0" fmla="*/ 0 w 1938528"/>
                <a:gd name="connsiteY0" fmla="*/ 673346 h 1262207"/>
                <a:gd name="connsiteX1" fmla="*/ 323050 w 1938528"/>
                <a:gd name="connsiteY1" fmla="*/ 44471 h 1262207"/>
                <a:gd name="connsiteX2" fmla="*/ 646214 w 1938528"/>
                <a:gd name="connsiteY2" fmla="*/ 1262172 h 1262207"/>
                <a:gd name="connsiteX3" fmla="*/ 1036131 w 1938528"/>
                <a:gd name="connsiteY3" fmla="*/ 27 h 1262207"/>
                <a:gd name="connsiteX4" fmla="*/ 1328853 w 1938528"/>
                <a:gd name="connsiteY4" fmla="*/ 1222974 h 1262207"/>
                <a:gd name="connsiteX5" fmla="*/ 1603248 w 1938528"/>
                <a:gd name="connsiteY5" fmla="*/ 331970 h 1262207"/>
                <a:gd name="connsiteX6" fmla="*/ 1938528 w 1938528"/>
                <a:gd name="connsiteY6" fmla="*/ 722114 h 1262207"/>
                <a:gd name="connsiteX0" fmla="*/ 0 w 1938528"/>
                <a:gd name="connsiteY0" fmla="*/ 673346 h 1262209"/>
                <a:gd name="connsiteX1" fmla="*/ 323050 w 1938528"/>
                <a:gd name="connsiteY1" fmla="*/ 44471 h 1262209"/>
                <a:gd name="connsiteX2" fmla="*/ 646214 w 1938528"/>
                <a:gd name="connsiteY2" fmla="*/ 1262172 h 1262209"/>
                <a:gd name="connsiteX3" fmla="*/ 1036131 w 1938528"/>
                <a:gd name="connsiteY3" fmla="*/ 27 h 1262209"/>
                <a:gd name="connsiteX4" fmla="*/ 1328853 w 1938528"/>
                <a:gd name="connsiteY4" fmla="*/ 1222974 h 1262209"/>
                <a:gd name="connsiteX5" fmla="*/ 1736943 w 1938528"/>
                <a:gd name="connsiteY5" fmla="*/ 39225 h 1262209"/>
                <a:gd name="connsiteX6" fmla="*/ 1938528 w 1938528"/>
                <a:gd name="connsiteY6" fmla="*/ 722114 h 12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8" h="1262209">
                  <a:moveTo>
                    <a:pt x="0" y="673346"/>
                  </a:moveTo>
                  <a:cubicBezTo>
                    <a:pt x="100584" y="457954"/>
                    <a:pt x="215348" y="-53667"/>
                    <a:pt x="323050" y="44471"/>
                  </a:cubicBezTo>
                  <a:cubicBezTo>
                    <a:pt x="430752" y="142609"/>
                    <a:pt x="527367" y="1269579"/>
                    <a:pt x="646214" y="1262172"/>
                  </a:cubicBezTo>
                  <a:cubicBezTo>
                    <a:pt x="765061" y="1254765"/>
                    <a:pt x="922358" y="6560"/>
                    <a:pt x="1036131" y="27"/>
                  </a:cubicBezTo>
                  <a:cubicBezTo>
                    <a:pt x="1149904" y="-6506"/>
                    <a:pt x="1212051" y="1216441"/>
                    <a:pt x="1328853" y="1222974"/>
                  </a:cubicBezTo>
                  <a:cubicBezTo>
                    <a:pt x="1445655" y="1229507"/>
                    <a:pt x="1631279" y="80881"/>
                    <a:pt x="1736943" y="39225"/>
                  </a:cubicBezTo>
                  <a:cubicBezTo>
                    <a:pt x="1842607" y="-2431"/>
                    <a:pt x="1890740" y="439156"/>
                    <a:pt x="1938528" y="722114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34F0CEB-70A5-F50D-6710-659814273B32}"/>
                </a:ext>
              </a:extLst>
            </p:cNvPr>
            <p:cNvSpPr/>
            <p:nvPr/>
          </p:nvSpPr>
          <p:spPr>
            <a:xfrm>
              <a:off x="3647479" y="5452283"/>
              <a:ext cx="1676346" cy="199470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20F77943-FB75-F9FD-D18E-05273B3ECC00}"/>
                </a:ext>
              </a:extLst>
            </p:cNvPr>
            <p:cNvSpPr txBox="1"/>
            <p:nvPr/>
          </p:nvSpPr>
          <p:spPr>
            <a:xfrm>
              <a:off x="3425358" y="4461085"/>
              <a:ext cx="2120590" cy="3486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Augmentation 1</a:t>
              </a:r>
              <a:endParaRPr lang="ko-KR" altLang="en-US" sz="36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91B072E8-0B67-A6D2-5643-D8D725FE78B3}"/>
                </a:ext>
              </a:extLst>
            </p:cNvPr>
            <p:cNvSpPr txBox="1"/>
            <p:nvPr/>
          </p:nvSpPr>
          <p:spPr>
            <a:xfrm>
              <a:off x="3425358" y="5764433"/>
              <a:ext cx="2120590" cy="3486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Augmentation 2</a:t>
              </a:r>
              <a:endParaRPr lang="ko-KR" altLang="en-US" sz="36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사다리꼴 25">
                  <a:extLst>
                    <a:ext uri="{FF2B5EF4-FFF2-40B4-BE49-F238E27FC236}">
                      <a16:creationId xmlns:a16="http://schemas.microsoft.com/office/drawing/2014/main" id="{1578A490-E009-1BE6-C8EC-73AFB421026F}"/>
                    </a:ext>
                  </a:extLst>
                </p:cNvPr>
                <p:cNvSpPr/>
                <p:nvPr/>
              </p:nvSpPr>
              <p:spPr>
                <a:xfrm>
                  <a:off x="5933622" y="3834870"/>
                  <a:ext cx="2315170" cy="641291"/>
                </a:xfrm>
                <a:prstGeom prst="trapezoid">
                  <a:avLst>
                    <a:gd name="adj" fmla="val 6523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40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a14:m>
                  <a:endParaRPr lang="ko-KR" alt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7" name="사다리꼴 186">
                  <a:extLst>
                    <a:ext uri="{FF2B5EF4-FFF2-40B4-BE49-F238E27FC236}">
                      <a16:creationId xmlns:a16="http://schemas.microsoft.com/office/drawing/2014/main" id="{F7989A03-10D9-8259-FB23-A5681BC562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622" y="3834870"/>
                  <a:ext cx="2315170" cy="641291"/>
                </a:xfrm>
                <a:prstGeom prst="trapezoid">
                  <a:avLst>
                    <a:gd name="adj" fmla="val 65230"/>
                  </a:avLst>
                </a:prstGeom>
                <a:blipFill>
                  <a:blip r:embed="rId9"/>
                  <a:stretch>
                    <a:fillRect b="-110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사다리꼴 26">
                  <a:extLst>
                    <a:ext uri="{FF2B5EF4-FFF2-40B4-BE49-F238E27FC236}">
                      <a16:creationId xmlns:a16="http://schemas.microsoft.com/office/drawing/2014/main" id="{24A2B922-860A-5270-6703-329F0C48D946}"/>
                    </a:ext>
                  </a:extLst>
                </p:cNvPr>
                <p:cNvSpPr/>
                <p:nvPr/>
              </p:nvSpPr>
              <p:spPr>
                <a:xfrm>
                  <a:off x="5933622" y="5229694"/>
                  <a:ext cx="2315170" cy="641291"/>
                </a:xfrm>
                <a:prstGeom prst="trapezoid">
                  <a:avLst>
                    <a:gd name="adj" fmla="val 6523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40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a14:m>
                  <a:endParaRPr lang="ko-KR" alt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8" name="사다리꼴 187">
                  <a:extLst>
                    <a:ext uri="{FF2B5EF4-FFF2-40B4-BE49-F238E27FC236}">
                      <a16:creationId xmlns:a16="http://schemas.microsoft.com/office/drawing/2014/main" id="{2DA9FC72-1D1B-BD80-C5B8-62011ABC3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622" y="5229694"/>
                  <a:ext cx="2315170" cy="641291"/>
                </a:xfrm>
                <a:prstGeom prst="trapezoid">
                  <a:avLst>
                    <a:gd name="adj" fmla="val 65230"/>
                  </a:avLst>
                </a:prstGeom>
                <a:blipFill>
                  <a:blip r:embed="rId10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DD682992-AB34-A16E-DEA9-9B37479AE0B4}"/>
                </a:ext>
              </a:extLst>
            </p:cNvPr>
            <p:cNvGrpSpPr/>
            <p:nvPr/>
          </p:nvGrpSpPr>
          <p:grpSpPr>
            <a:xfrm>
              <a:off x="8741522" y="3834870"/>
              <a:ext cx="1100630" cy="646647"/>
              <a:chOff x="8741522" y="3834870"/>
              <a:chExt cx="1100630" cy="64664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59FB63A9-FC9C-9289-15AF-90EB3EAC3A52}"/>
                  </a:ext>
                </a:extLst>
              </p:cNvPr>
              <p:cNvSpPr/>
              <p:nvPr/>
            </p:nvSpPr>
            <p:spPr>
              <a:xfrm>
                <a:off x="8853587" y="4290981"/>
                <a:ext cx="134796" cy="1905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B911E5E4-FFA7-A579-FC19-A9166779CF07}"/>
                  </a:ext>
                </a:extLst>
              </p:cNvPr>
              <p:cNvSpPr/>
              <p:nvPr/>
            </p:nvSpPr>
            <p:spPr>
              <a:xfrm>
                <a:off x="9101149" y="4115001"/>
                <a:ext cx="134796" cy="3665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30BA35BE-FD26-1DAF-39D9-52DE2C0854F8}"/>
                  </a:ext>
                </a:extLst>
              </p:cNvPr>
              <p:cNvSpPr/>
              <p:nvPr/>
            </p:nvSpPr>
            <p:spPr>
              <a:xfrm>
                <a:off x="9351319" y="3941911"/>
                <a:ext cx="134796" cy="53960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CCFE150C-777D-D63A-5D62-A8867C0A5D56}"/>
                  </a:ext>
                </a:extLst>
              </p:cNvPr>
              <p:cNvSpPr/>
              <p:nvPr/>
            </p:nvSpPr>
            <p:spPr>
              <a:xfrm>
                <a:off x="9597949" y="4376936"/>
                <a:ext cx="134796" cy="1045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97662913-71E1-160A-E91B-0582729E46FA}"/>
                  </a:ext>
                </a:extLst>
              </p:cNvPr>
              <p:cNvSpPr/>
              <p:nvPr/>
            </p:nvSpPr>
            <p:spPr>
              <a:xfrm>
                <a:off x="8741522" y="3834870"/>
                <a:ext cx="1100630" cy="64664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6493751-53F1-2F26-7BCB-4713F530473C}"/>
                </a:ext>
              </a:extLst>
            </p:cNvPr>
            <p:cNvGrpSpPr/>
            <p:nvPr/>
          </p:nvGrpSpPr>
          <p:grpSpPr>
            <a:xfrm>
              <a:off x="8741522" y="5224338"/>
              <a:ext cx="1100630" cy="646647"/>
              <a:chOff x="8741522" y="4829125"/>
              <a:chExt cx="1100630" cy="646647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88A3DF42-4FBC-8E87-F666-63199C08F2FC}"/>
                  </a:ext>
                </a:extLst>
              </p:cNvPr>
              <p:cNvSpPr/>
              <p:nvPr/>
            </p:nvSpPr>
            <p:spPr>
              <a:xfrm>
                <a:off x="8853587" y="5362094"/>
                <a:ext cx="134796" cy="11367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8F82A077-FE07-5C2A-9A77-B12B9A9C6EE2}"/>
                  </a:ext>
                </a:extLst>
              </p:cNvPr>
              <p:cNvSpPr/>
              <p:nvPr/>
            </p:nvSpPr>
            <p:spPr>
              <a:xfrm>
                <a:off x="9101149" y="5229224"/>
                <a:ext cx="134796" cy="24654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03472E56-7C69-D51E-A1A8-7EC0043DFA33}"/>
                  </a:ext>
                </a:extLst>
              </p:cNvPr>
              <p:cNvSpPr/>
              <p:nvPr/>
            </p:nvSpPr>
            <p:spPr>
              <a:xfrm>
                <a:off x="9351319" y="4887387"/>
                <a:ext cx="134796" cy="5883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A828A3F6-0273-8CF3-E4C2-02D1726897F5}"/>
                  </a:ext>
                </a:extLst>
              </p:cNvPr>
              <p:cNvSpPr/>
              <p:nvPr/>
            </p:nvSpPr>
            <p:spPr>
              <a:xfrm>
                <a:off x="9597949" y="5422106"/>
                <a:ext cx="134796" cy="536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EDFE2855-5070-D63A-7E21-03CC5C155142}"/>
                  </a:ext>
                </a:extLst>
              </p:cNvPr>
              <p:cNvSpPr/>
              <p:nvPr/>
            </p:nvSpPr>
            <p:spPr>
              <a:xfrm>
                <a:off x="8741522" y="4829125"/>
                <a:ext cx="1100630" cy="64664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52ECF338-6D8C-0EA9-652D-D7EFEC9F7957}"/>
                </a:ext>
              </a:extLst>
            </p:cNvPr>
            <p:cNvSpPr txBox="1"/>
            <p:nvPr/>
          </p:nvSpPr>
          <p:spPr>
            <a:xfrm rot="16200000">
              <a:off x="6511524" y="4689115"/>
              <a:ext cx="1060178" cy="3408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Shared</a:t>
              </a:r>
              <a:endParaRPr lang="ko-KR" altLang="en-US" sz="3200" i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DBC16064-1667-6F06-9418-721302727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0473" y="4235847"/>
              <a:ext cx="766158" cy="7570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AA27B5F7-7788-2C83-9871-2148F31DA806}"/>
                </a:ext>
              </a:extLst>
            </p:cNvPr>
            <p:cNvCxnSpPr>
              <a:cxnSpLocks/>
            </p:cNvCxnSpPr>
            <p:nvPr/>
          </p:nvCxnSpPr>
          <p:spPr>
            <a:xfrm>
              <a:off x="2705885" y="4992906"/>
              <a:ext cx="738606" cy="631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DE48423C-1911-9038-5242-7AB939F74EF1}"/>
                </a:ext>
              </a:extLst>
            </p:cNvPr>
            <p:cNvCxnSpPr>
              <a:cxnSpLocks/>
            </p:cNvCxnSpPr>
            <p:nvPr/>
          </p:nvCxnSpPr>
          <p:spPr>
            <a:xfrm>
              <a:off x="5549877" y="4155516"/>
              <a:ext cx="3924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6EDB5257-AD0E-1032-ABB6-F9B7BA479E44}"/>
                </a:ext>
              </a:extLst>
            </p:cNvPr>
            <p:cNvCxnSpPr>
              <a:cxnSpLocks/>
            </p:cNvCxnSpPr>
            <p:nvPr/>
          </p:nvCxnSpPr>
          <p:spPr>
            <a:xfrm>
              <a:off x="5549877" y="5529419"/>
              <a:ext cx="3924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B8F9DA4F-A7A0-F268-BC36-C871F313AB73}"/>
                </a:ext>
              </a:extLst>
            </p:cNvPr>
            <p:cNvCxnSpPr>
              <a:cxnSpLocks/>
            </p:cNvCxnSpPr>
            <p:nvPr/>
          </p:nvCxnSpPr>
          <p:spPr>
            <a:xfrm>
              <a:off x="8240419" y="4155516"/>
              <a:ext cx="3924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E8098FB8-542A-A7B6-A770-8C39925E7278}"/>
                </a:ext>
              </a:extLst>
            </p:cNvPr>
            <p:cNvCxnSpPr>
              <a:cxnSpLocks/>
            </p:cNvCxnSpPr>
            <p:nvPr/>
          </p:nvCxnSpPr>
          <p:spPr>
            <a:xfrm>
              <a:off x="8240419" y="5529419"/>
              <a:ext cx="3924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2195F455-CF80-79E8-F60F-16B6DF15028E}"/>
                </a:ext>
              </a:extLst>
            </p:cNvPr>
            <p:cNvSpPr txBox="1"/>
            <p:nvPr/>
          </p:nvSpPr>
          <p:spPr>
            <a:xfrm>
              <a:off x="8327932" y="4358408"/>
              <a:ext cx="192780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Output 1</a:t>
              </a:r>
              <a:endParaRPr lang="ko-KR" altLang="en-US" sz="36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853DEE83-ECE7-858C-30C3-AA406B14C540}"/>
                </a:ext>
              </a:extLst>
            </p:cNvPr>
            <p:cNvSpPr txBox="1"/>
            <p:nvPr/>
          </p:nvSpPr>
          <p:spPr>
            <a:xfrm>
              <a:off x="8327932" y="5763705"/>
              <a:ext cx="192780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Output 2</a:t>
              </a:r>
              <a:endParaRPr lang="ko-KR" altLang="en-US" sz="36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6">
                  <a:extLst>
                    <a:ext uri="{FF2B5EF4-FFF2-40B4-BE49-F238E27FC236}">
                      <a16:creationId xmlns:a16="http://schemas.microsoft.com/office/drawing/2014/main" id="{E4E111FD-EE6C-2A14-8D94-E981648CEAC5}"/>
                    </a:ext>
                  </a:extLst>
                </p:cNvPr>
                <p:cNvSpPr txBox="1"/>
                <p:nvPr/>
              </p:nvSpPr>
              <p:spPr>
                <a:xfrm rot="16200000">
                  <a:off x="9061085" y="4418435"/>
                  <a:ext cx="461502" cy="101566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</m:oMath>
                    </m:oMathPara>
                  </a14:m>
                  <a:endParaRPr lang="ko-KR" altLang="en-US" sz="6600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6">
                  <a:extLst>
                    <a:ext uri="{FF2B5EF4-FFF2-40B4-BE49-F238E27FC236}">
                      <a16:creationId xmlns:a16="http://schemas.microsoft.com/office/drawing/2014/main" id="{E4E111FD-EE6C-2A14-8D94-E981648CE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061085" y="4418435"/>
                  <a:ext cx="461502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27" name="직선 화살표 연결선 1226">
            <a:extLst>
              <a:ext uri="{FF2B5EF4-FFF2-40B4-BE49-F238E27FC236}">
                <a16:creationId xmlns:a16="http://schemas.microsoft.com/office/drawing/2014/main" id="{C5E5DEF6-526C-8704-32ED-0EC18C10E9B5}"/>
              </a:ext>
            </a:extLst>
          </p:cNvPr>
          <p:cNvCxnSpPr>
            <a:cxnSpLocks/>
          </p:cNvCxnSpPr>
          <p:nvPr/>
        </p:nvCxnSpPr>
        <p:spPr>
          <a:xfrm>
            <a:off x="26927564" y="10338776"/>
            <a:ext cx="0" cy="34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8" name="직선 화살표 연결선 1227">
            <a:extLst>
              <a:ext uri="{FF2B5EF4-FFF2-40B4-BE49-F238E27FC236}">
                <a16:creationId xmlns:a16="http://schemas.microsoft.com/office/drawing/2014/main" id="{6871752A-CF50-0D1A-0363-CF2B5B55AB23}"/>
              </a:ext>
            </a:extLst>
          </p:cNvPr>
          <p:cNvCxnSpPr>
            <a:cxnSpLocks/>
          </p:cNvCxnSpPr>
          <p:nvPr/>
        </p:nvCxnSpPr>
        <p:spPr>
          <a:xfrm>
            <a:off x="21798060" y="9976642"/>
            <a:ext cx="0" cy="383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9" name="연결선: 꺾임 1228">
            <a:extLst>
              <a:ext uri="{FF2B5EF4-FFF2-40B4-BE49-F238E27FC236}">
                <a16:creationId xmlns:a16="http://schemas.microsoft.com/office/drawing/2014/main" id="{12EAF08F-9BB7-FF89-3CE4-31C91884C2A5}"/>
              </a:ext>
            </a:extLst>
          </p:cNvPr>
          <p:cNvCxnSpPr>
            <a:cxnSpLocks/>
            <a:stCxn id="1259" idx="2"/>
          </p:cNvCxnSpPr>
          <p:nvPr/>
        </p:nvCxnSpPr>
        <p:spPr>
          <a:xfrm rot="5400000">
            <a:off x="21890194" y="11366240"/>
            <a:ext cx="3509452" cy="1385959"/>
          </a:xfrm>
          <a:prstGeom prst="bentConnector3">
            <a:avLst>
              <a:gd name="adj1" fmla="val 191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0" name="연결선: 꺾임 1229">
            <a:extLst>
              <a:ext uri="{FF2B5EF4-FFF2-40B4-BE49-F238E27FC236}">
                <a16:creationId xmlns:a16="http://schemas.microsoft.com/office/drawing/2014/main" id="{864DC45F-DBA8-5ED7-7E42-7407581ACA03}"/>
              </a:ext>
            </a:extLst>
          </p:cNvPr>
          <p:cNvCxnSpPr>
            <a:cxnSpLocks/>
            <a:stCxn id="1259" idx="2"/>
          </p:cNvCxnSpPr>
          <p:nvPr/>
        </p:nvCxnSpPr>
        <p:spPr>
          <a:xfrm rot="16200000" flipH="1">
            <a:off x="23286225" y="11356165"/>
            <a:ext cx="3509452" cy="1406109"/>
          </a:xfrm>
          <a:prstGeom prst="bentConnector3">
            <a:avLst>
              <a:gd name="adj1" fmla="val 1806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1" name="TextBox 6">
            <a:extLst>
              <a:ext uri="{FF2B5EF4-FFF2-40B4-BE49-F238E27FC236}">
                <a16:creationId xmlns:a16="http://schemas.microsoft.com/office/drawing/2014/main" id="{0123A725-400D-C61A-BA5F-D10910B09178}"/>
              </a:ext>
            </a:extLst>
          </p:cNvPr>
          <p:cNvSpPr txBox="1"/>
          <p:nvPr/>
        </p:nvSpPr>
        <p:spPr>
          <a:xfrm>
            <a:off x="22547564" y="8613499"/>
            <a:ext cx="3514655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Target instance</a:t>
            </a:r>
            <a:endParaRPr lang="ko-KR" altLang="en-US" sz="3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32" name="직사각형 1231">
            <a:extLst>
              <a:ext uri="{FF2B5EF4-FFF2-40B4-BE49-F238E27FC236}">
                <a16:creationId xmlns:a16="http://schemas.microsoft.com/office/drawing/2014/main" id="{05A90CC2-DA4D-5932-4D75-98281EFF1335}"/>
              </a:ext>
            </a:extLst>
          </p:cNvPr>
          <p:cNvSpPr/>
          <p:nvPr/>
        </p:nvSpPr>
        <p:spPr>
          <a:xfrm>
            <a:off x="19699683" y="9400833"/>
            <a:ext cx="3015158" cy="90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33" name="자유형: 도형 1232">
            <a:extLst>
              <a:ext uri="{FF2B5EF4-FFF2-40B4-BE49-F238E27FC236}">
                <a16:creationId xmlns:a16="http://schemas.microsoft.com/office/drawing/2014/main" id="{6E079D53-E030-2455-961D-E24B247087DE}"/>
              </a:ext>
            </a:extLst>
          </p:cNvPr>
          <p:cNvSpPr/>
          <p:nvPr/>
        </p:nvSpPr>
        <p:spPr>
          <a:xfrm>
            <a:off x="22718439" y="5673634"/>
            <a:ext cx="3238925" cy="677011"/>
          </a:xfrm>
          <a:custGeom>
            <a:avLst/>
            <a:gdLst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12848 w 2913888"/>
              <a:gd name="connsiteY11" fmla="*/ 361649 h 703035"/>
              <a:gd name="connsiteX12" fmla="*/ 2249424 w 2913888"/>
              <a:gd name="connsiteY12" fmla="*/ 465281 h 703035"/>
              <a:gd name="connsiteX13" fmla="*/ 2395728 w 2913888"/>
              <a:gd name="connsiteY13" fmla="*/ 355553 h 703035"/>
              <a:gd name="connsiteX14" fmla="*/ 2426208 w 2913888"/>
              <a:gd name="connsiteY14" fmla="*/ 489665 h 703035"/>
              <a:gd name="connsiteX15" fmla="*/ 2493264 w 2913888"/>
              <a:gd name="connsiteY15" fmla="*/ 386033 h 703035"/>
              <a:gd name="connsiteX16" fmla="*/ 2529840 w 2913888"/>
              <a:gd name="connsiteY16" fmla="*/ 507953 h 703035"/>
              <a:gd name="connsiteX17" fmla="*/ 2584704 w 2913888"/>
              <a:gd name="connsiteY17" fmla="*/ 367745 h 703035"/>
              <a:gd name="connsiteX18" fmla="*/ 2639568 w 2913888"/>
              <a:gd name="connsiteY18" fmla="*/ 550625 h 703035"/>
              <a:gd name="connsiteX19" fmla="*/ 2700528 w 2913888"/>
              <a:gd name="connsiteY19" fmla="*/ 379937 h 703035"/>
              <a:gd name="connsiteX20" fmla="*/ 2749296 w 2913888"/>
              <a:gd name="connsiteY20" fmla="*/ 520145 h 703035"/>
              <a:gd name="connsiteX21" fmla="*/ 2791968 w 2913888"/>
              <a:gd name="connsiteY21" fmla="*/ 392129 h 703035"/>
              <a:gd name="connsiteX22" fmla="*/ 2828544 w 2913888"/>
              <a:gd name="connsiteY22" fmla="*/ 489665 h 703035"/>
              <a:gd name="connsiteX23" fmla="*/ 2852928 w 2913888"/>
              <a:gd name="connsiteY23" fmla="*/ 361649 h 703035"/>
              <a:gd name="connsiteX24" fmla="*/ 2895600 w 2913888"/>
              <a:gd name="connsiteY24" fmla="*/ 520145 h 703035"/>
              <a:gd name="connsiteX25" fmla="*/ 2913888 w 2913888"/>
              <a:gd name="connsiteY2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49424 w 2913888"/>
              <a:gd name="connsiteY11" fmla="*/ 465281 h 703035"/>
              <a:gd name="connsiteX12" fmla="*/ 2395728 w 2913888"/>
              <a:gd name="connsiteY12" fmla="*/ 355553 h 703035"/>
              <a:gd name="connsiteX13" fmla="*/ 2426208 w 2913888"/>
              <a:gd name="connsiteY13" fmla="*/ 489665 h 703035"/>
              <a:gd name="connsiteX14" fmla="*/ 2493264 w 2913888"/>
              <a:gd name="connsiteY14" fmla="*/ 386033 h 703035"/>
              <a:gd name="connsiteX15" fmla="*/ 2529840 w 2913888"/>
              <a:gd name="connsiteY15" fmla="*/ 507953 h 703035"/>
              <a:gd name="connsiteX16" fmla="*/ 2584704 w 2913888"/>
              <a:gd name="connsiteY16" fmla="*/ 367745 h 703035"/>
              <a:gd name="connsiteX17" fmla="*/ 2639568 w 2913888"/>
              <a:gd name="connsiteY17" fmla="*/ 550625 h 703035"/>
              <a:gd name="connsiteX18" fmla="*/ 2700528 w 2913888"/>
              <a:gd name="connsiteY18" fmla="*/ 379937 h 703035"/>
              <a:gd name="connsiteX19" fmla="*/ 2749296 w 2913888"/>
              <a:gd name="connsiteY19" fmla="*/ 520145 h 703035"/>
              <a:gd name="connsiteX20" fmla="*/ 2791968 w 2913888"/>
              <a:gd name="connsiteY20" fmla="*/ 392129 h 703035"/>
              <a:gd name="connsiteX21" fmla="*/ 2828544 w 2913888"/>
              <a:gd name="connsiteY21" fmla="*/ 489665 h 703035"/>
              <a:gd name="connsiteX22" fmla="*/ 2852928 w 2913888"/>
              <a:gd name="connsiteY22" fmla="*/ 361649 h 703035"/>
              <a:gd name="connsiteX23" fmla="*/ 2895600 w 2913888"/>
              <a:gd name="connsiteY23" fmla="*/ 520145 h 703035"/>
              <a:gd name="connsiteX24" fmla="*/ 2913888 w 2913888"/>
              <a:gd name="connsiteY24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249424 w 2913888"/>
              <a:gd name="connsiteY10" fmla="*/ 465281 h 703035"/>
              <a:gd name="connsiteX11" fmla="*/ 2395728 w 2913888"/>
              <a:gd name="connsiteY11" fmla="*/ 355553 h 703035"/>
              <a:gd name="connsiteX12" fmla="*/ 2426208 w 2913888"/>
              <a:gd name="connsiteY12" fmla="*/ 489665 h 703035"/>
              <a:gd name="connsiteX13" fmla="*/ 2493264 w 2913888"/>
              <a:gd name="connsiteY13" fmla="*/ 386033 h 703035"/>
              <a:gd name="connsiteX14" fmla="*/ 2529840 w 2913888"/>
              <a:gd name="connsiteY14" fmla="*/ 507953 h 703035"/>
              <a:gd name="connsiteX15" fmla="*/ 2584704 w 2913888"/>
              <a:gd name="connsiteY15" fmla="*/ 367745 h 703035"/>
              <a:gd name="connsiteX16" fmla="*/ 2639568 w 2913888"/>
              <a:gd name="connsiteY16" fmla="*/ 550625 h 703035"/>
              <a:gd name="connsiteX17" fmla="*/ 2700528 w 2913888"/>
              <a:gd name="connsiteY17" fmla="*/ 379937 h 703035"/>
              <a:gd name="connsiteX18" fmla="*/ 2749296 w 2913888"/>
              <a:gd name="connsiteY18" fmla="*/ 520145 h 703035"/>
              <a:gd name="connsiteX19" fmla="*/ 2791968 w 2913888"/>
              <a:gd name="connsiteY19" fmla="*/ 392129 h 703035"/>
              <a:gd name="connsiteX20" fmla="*/ 2828544 w 2913888"/>
              <a:gd name="connsiteY20" fmla="*/ 489665 h 703035"/>
              <a:gd name="connsiteX21" fmla="*/ 2852928 w 2913888"/>
              <a:gd name="connsiteY21" fmla="*/ 361649 h 703035"/>
              <a:gd name="connsiteX22" fmla="*/ 2895600 w 2913888"/>
              <a:gd name="connsiteY22" fmla="*/ 520145 h 703035"/>
              <a:gd name="connsiteX23" fmla="*/ 2913888 w 2913888"/>
              <a:gd name="connsiteY23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60448 w 2913888"/>
              <a:gd name="connsiteY7" fmla="*/ 489665 h 703035"/>
              <a:gd name="connsiteX8" fmla="*/ 2121408 w 2913888"/>
              <a:gd name="connsiteY8" fmla="*/ 331169 h 703035"/>
              <a:gd name="connsiteX9" fmla="*/ 2249424 w 2913888"/>
              <a:gd name="connsiteY9" fmla="*/ 465281 h 703035"/>
              <a:gd name="connsiteX10" fmla="*/ 2395728 w 2913888"/>
              <a:gd name="connsiteY10" fmla="*/ 355553 h 703035"/>
              <a:gd name="connsiteX11" fmla="*/ 2426208 w 2913888"/>
              <a:gd name="connsiteY11" fmla="*/ 489665 h 703035"/>
              <a:gd name="connsiteX12" fmla="*/ 2493264 w 2913888"/>
              <a:gd name="connsiteY12" fmla="*/ 386033 h 703035"/>
              <a:gd name="connsiteX13" fmla="*/ 2529840 w 2913888"/>
              <a:gd name="connsiteY13" fmla="*/ 507953 h 703035"/>
              <a:gd name="connsiteX14" fmla="*/ 2584704 w 2913888"/>
              <a:gd name="connsiteY14" fmla="*/ 367745 h 703035"/>
              <a:gd name="connsiteX15" fmla="*/ 2639568 w 2913888"/>
              <a:gd name="connsiteY15" fmla="*/ 550625 h 703035"/>
              <a:gd name="connsiteX16" fmla="*/ 2700528 w 2913888"/>
              <a:gd name="connsiteY16" fmla="*/ 379937 h 703035"/>
              <a:gd name="connsiteX17" fmla="*/ 2749296 w 2913888"/>
              <a:gd name="connsiteY17" fmla="*/ 520145 h 703035"/>
              <a:gd name="connsiteX18" fmla="*/ 2791968 w 2913888"/>
              <a:gd name="connsiteY18" fmla="*/ 392129 h 703035"/>
              <a:gd name="connsiteX19" fmla="*/ 2828544 w 2913888"/>
              <a:gd name="connsiteY19" fmla="*/ 489665 h 703035"/>
              <a:gd name="connsiteX20" fmla="*/ 2852928 w 2913888"/>
              <a:gd name="connsiteY20" fmla="*/ 361649 h 703035"/>
              <a:gd name="connsiteX21" fmla="*/ 2895600 w 2913888"/>
              <a:gd name="connsiteY21" fmla="*/ 520145 h 703035"/>
              <a:gd name="connsiteX22" fmla="*/ 2913888 w 2913888"/>
              <a:gd name="connsiteY22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121408 w 2913888"/>
              <a:gd name="connsiteY7" fmla="*/ 331169 h 703035"/>
              <a:gd name="connsiteX8" fmla="*/ 2249424 w 2913888"/>
              <a:gd name="connsiteY8" fmla="*/ 465281 h 703035"/>
              <a:gd name="connsiteX9" fmla="*/ 2395728 w 2913888"/>
              <a:gd name="connsiteY9" fmla="*/ 355553 h 703035"/>
              <a:gd name="connsiteX10" fmla="*/ 2426208 w 2913888"/>
              <a:gd name="connsiteY10" fmla="*/ 489665 h 703035"/>
              <a:gd name="connsiteX11" fmla="*/ 2493264 w 2913888"/>
              <a:gd name="connsiteY11" fmla="*/ 386033 h 703035"/>
              <a:gd name="connsiteX12" fmla="*/ 2529840 w 2913888"/>
              <a:gd name="connsiteY12" fmla="*/ 507953 h 703035"/>
              <a:gd name="connsiteX13" fmla="*/ 2584704 w 2913888"/>
              <a:gd name="connsiteY13" fmla="*/ 367745 h 703035"/>
              <a:gd name="connsiteX14" fmla="*/ 2639568 w 2913888"/>
              <a:gd name="connsiteY14" fmla="*/ 550625 h 703035"/>
              <a:gd name="connsiteX15" fmla="*/ 2700528 w 2913888"/>
              <a:gd name="connsiteY15" fmla="*/ 379937 h 703035"/>
              <a:gd name="connsiteX16" fmla="*/ 2749296 w 2913888"/>
              <a:gd name="connsiteY16" fmla="*/ 520145 h 703035"/>
              <a:gd name="connsiteX17" fmla="*/ 2791968 w 2913888"/>
              <a:gd name="connsiteY17" fmla="*/ 392129 h 703035"/>
              <a:gd name="connsiteX18" fmla="*/ 2828544 w 2913888"/>
              <a:gd name="connsiteY18" fmla="*/ 489665 h 703035"/>
              <a:gd name="connsiteX19" fmla="*/ 2852928 w 2913888"/>
              <a:gd name="connsiteY19" fmla="*/ 361649 h 703035"/>
              <a:gd name="connsiteX20" fmla="*/ 2895600 w 2913888"/>
              <a:gd name="connsiteY20" fmla="*/ 520145 h 703035"/>
              <a:gd name="connsiteX21" fmla="*/ 2913888 w 2913888"/>
              <a:gd name="connsiteY21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249424 w 2913888"/>
              <a:gd name="connsiteY7" fmla="*/ 465281 h 703035"/>
              <a:gd name="connsiteX8" fmla="*/ 2395728 w 2913888"/>
              <a:gd name="connsiteY8" fmla="*/ 355553 h 703035"/>
              <a:gd name="connsiteX9" fmla="*/ 2426208 w 2913888"/>
              <a:gd name="connsiteY9" fmla="*/ 489665 h 703035"/>
              <a:gd name="connsiteX10" fmla="*/ 2493264 w 2913888"/>
              <a:gd name="connsiteY10" fmla="*/ 386033 h 703035"/>
              <a:gd name="connsiteX11" fmla="*/ 2529840 w 2913888"/>
              <a:gd name="connsiteY11" fmla="*/ 507953 h 703035"/>
              <a:gd name="connsiteX12" fmla="*/ 2584704 w 2913888"/>
              <a:gd name="connsiteY12" fmla="*/ 367745 h 703035"/>
              <a:gd name="connsiteX13" fmla="*/ 2639568 w 2913888"/>
              <a:gd name="connsiteY13" fmla="*/ 550625 h 703035"/>
              <a:gd name="connsiteX14" fmla="*/ 2700528 w 2913888"/>
              <a:gd name="connsiteY14" fmla="*/ 379937 h 703035"/>
              <a:gd name="connsiteX15" fmla="*/ 2749296 w 2913888"/>
              <a:gd name="connsiteY15" fmla="*/ 520145 h 703035"/>
              <a:gd name="connsiteX16" fmla="*/ 2791968 w 2913888"/>
              <a:gd name="connsiteY16" fmla="*/ 392129 h 703035"/>
              <a:gd name="connsiteX17" fmla="*/ 2828544 w 2913888"/>
              <a:gd name="connsiteY17" fmla="*/ 489665 h 703035"/>
              <a:gd name="connsiteX18" fmla="*/ 2852928 w 2913888"/>
              <a:gd name="connsiteY18" fmla="*/ 361649 h 703035"/>
              <a:gd name="connsiteX19" fmla="*/ 2895600 w 2913888"/>
              <a:gd name="connsiteY19" fmla="*/ 520145 h 703035"/>
              <a:gd name="connsiteX20" fmla="*/ 2913888 w 2913888"/>
              <a:gd name="connsiteY20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493264 w 2913888"/>
              <a:gd name="connsiteY9" fmla="*/ 386033 h 703035"/>
              <a:gd name="connsiteX10" fmla="*/ 2529840 w 2913888"/>
              <a:gd name="connsiteY10" fmla="*/ 507953 h 703035"/>
              <a:gd name="connsiteX11" fmla="*/ 2584704 w 2913888"/>
              <a:gd name="connsiteY11" fmla="*/ 367745 h 703035"/>
              <a:gd name="connsiteX12" fmla="*/ 2639568 w 2913888"/>
              <a:gd name="connsiteY12" fmla="*/ 550625 h 703035"/>
              <a:gd name="connsiteX13" fmla="*/ 2700528 w 2913888"/>
              <a:gd name="connsiteY13" fmla="*/ 379937 h 703035"/>
              <a:gd name="connsiteX14" fmla="*/ 2749296 w 2913888"/>
              <a:gd name="connsiteY14" fmla="*/ 520145 h 703035"/>
              <a:gd name="connsiteX15" fmla="*/ 2791968 w 2913888"/>
              <a:gd name="connsiteY15" fmla="*/ 392129 h 703035"/>
              <a:gd name="connsiteX16" fmla="*/ 2828544 w 2913888"/>
              <a:gd name="connsiteY16" fmla="*/ 489665 h 703035"/>
              <a:gd name="connsiteX17" fmla="*/ 2852928 w 2913888"/>
              <a:gd name="connsiteY17" fmla="*/ 361649 h 703035"/>
              <a:gd name="connsiteX18" fmla="*/ 2895600 w 2913888"/>
              <a:gd name="connsiteY18" fmla="*/ 520145 h 703035"/>
              <a:gd name="connsiteX19" fmla="*/ 2913888 w 2913888"/>
              <a:gd name="connsiteY19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28544 w 2913888"/>
              <a:gd name="connsiteY15" fmla="*/ 489665 h 703035"/>
              <a:gd name="connsiteX16" fmla="*/ 2852928 w 2913888"/>
              <a:gd name="connsiteY16" fmla="*/ 361649 h 703035"/>
              <a:gd name="connsiteX17" fmla="*/ 2895600 w 2913888"/>
              <a:gd name="connsiteY17" fmla="*/ 520145 h 703035"/>
              <a:gd name="connsiteX18" fmla="*/ 2913888 w 2913888"/>
              <a:gd name="connsiteY18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52928 w 2913888"/>
              <a:gd name="connsiteY15" fmla="*/ 361649 h 703035"/>
              <a:gd name="connsiteX16" fmla="*/ 2895600 w 2913888"/>
              <a:gd name="connsiteY16" fmla="*/ 520145 h 703035"/>
              <a:gd name="connsiteX17" fmla="*/ 2913888 w 2913888"/>
              <a:gd name="connsiteY17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95600 w 2913888"/>
              <a:gd name="connsiteY15" fmla="*/ 520145 h 703035"/>
              <a:gd name="connsiteX16" fmla="*/ 2913888 w 2913888"/>
              <a:gd name="connsiteY16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913888 w 2913888"/>
              <a:gd name="connsiteY1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913888 w 2913888"/>
              <a:gd name="connsiteY14" fmla="*/ 4226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805125"/>
              <a:gd name="connsiteY0" fmla="*/ 386033 h 703035"/>
              <a:gd name="connsiteX1" fmla="*/ 310896 w 2805125"/>
              <a:gd name="connsiteY1" fmla="*/ 8081 h 703035"/>
              <a:gd name="connsiteX2" fmla="*/ 658368 w 2805125"/>
              <a:gd name="connsiteY2" fmla="*/ 703025 h 703035"/>
              <a:gd name="connsiteX3" fmla="*/ 975360 w 2805125"/>
              <a:gd name="connsiteY3" fmla="*/ 26369 h 703035"/>
              <a:gd name="connsiteX4" fmla="*/ 1304544 w 2805125"/>
              <a:gd name="connsiteY4" fmla="*/ 684737 h 703035"/>
              <a:gd name="connsiteX5" fmla="*/ 1603248 w 2805125"/>
              <a:gd name="connsiteY5" fmla="*/ 44657 h 703035"/>
              <a:gd name="connsiteX6" fmla="*/ 1938528 w 2805125"/>
              <a:gd name="connsiteY6" fmla="*/ 434801 h 703035"/>
              <a:gd name="connsiteX7" fmla="*/ 2395728 w 2805125"/>
              <a:gd name="connsiteY7" fmla="*/ 355553 h 703035"/>
              <a:gd name="connsiteX8" fmla="*/ 2426208 w 2805125"/>
              <a:gd name="connsiteY8" fmla="*/ 489665 h 703035"/>
              <a:gd name="connsiteX9" fmla="*/ 2529840 w 2805125"/>
              <a:gd name="connsiteY9" fmla="*/ 507953 h 703035"/>
              <a:gd name="connsiteX10" fmla="*/ 2584704 w 2805125"/>
              <a:gd name="connsiteY10" fmla="*/ 367745 h 703035"/>
              <a:gd name="connsiteX11" fmla="*/ 2639568 w 2805125"/>
              <a:gd name="connsiteY11" fmla="*/ 550625 h 703035"/>
              <a:gd name="connsiteX12" fmla="*/ 2700528 w 2805125"/>
              <a:gd name="connsiteY12" fmla="*/ 379937 h 703035"/>
              <a:gd name="connsiteX13" fmla="*/ 2749296 w 2805125"/>
              <a:gd name="connsiteY13" fmla="*/ 520145 h 703035"/>
              <a:gd name="connsiteX14" fmla="*/ 2805125 w 2805125"/>
              <a:gd name="connsiteY14" fmla="*/ 5317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584704 w 2700529"/>
              <a:gd name="connsiteY10" fmla="*/ 367745 h 703035"/>
              <a:gd name="connsiteX11" fmla="*/ 2639568 w 2700529"/>
              <a:gd name="connsiteY11" fmla="*/ 550625 h 703035"/>
              <a:gd name="connsiteX12" fmla="*/ 2700528 w 2700529"/>
              <a:gd name="connsiteY12" fmla="*/ 379937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639568 w 2700529"/>
              <a:gd name="connsiteY10" fmla="*/ 550625 h 703035"/>
              <a:gd name="connsiteX11" fmla="*/ 2700528 w 2700529"/>
              <a:gd name="connsiteY11" fmla="*/ 379937 h 703035"/>
              <a:gd name="connsiteX0" fmla="*/ 0 w 2639569"/>
              <a:gd name="connsiteY0" fmla="*/ 386033 h 703035"/>
              <a:gd name="connsiteX1" fmla="*/ 310896 w 2639569"/>
              <a:gd name="connsiteY1" fmla="*/ 8081 h 703035"/>
              <a:gd name="connsiteX2" fmla="*/ 658368 w 2639569"/>
              <a:gd name="connsiteY2" fmla="*/ 703025 h 703035"/>
              <a:gd name="connsiteX3" fmla="*/ 975360 w 2639569"/>
              <a:gd name="connsiteY3" fmla="*/ 26369 h 703035"/>
              <a:gd name="connsiteX4" fmla="*/ 1304544 w 2639569"/>
              <a:gd name="connsiteY4" fmla="*/ 684737 h 703035"/>
              <a:gd name="connsiteX5" fmla="*/ 1603248 w 2639569"/>
              <a:gd name="connsiteY5" fmla="*/ 44657 h 703035"/>
              <a:gd name="connsiteX6" fmla="*/ 1938528 w 2639569"/>
              <a:gd name="connsiteY6" fmla="*/ 434801 h 703035"/>
              <a:gd name="connsiteX7" fmla="*/ 2395728 w 2639569"/>
              <a:gd name="connsiteY7" fmla="*/ 355553 h 703035"/>
              <a:gd name="connsiteX8" fmla="*/ 2426208 w 2639569"/>
              <a:gd name="connsiteY8" fmla="*/ 489665 h 703035"/>
              <a:gd name="connsiteX9" fmla="*/ 2529840 w 2639569"/>
              <a:gd name="connsiteY9" fmla="*/ 507953 h 703035"/>
              <a:gd name="connsiteX10" fmla="*/ 2639568 w 2639569"/>
              <a:gd name="connsiteY10" fmla="*/ 550625 h 703035"/>
              <a:gd name="connsiteX0" fmla="*/ 0 w 2529839"/>
              <a:gd name="connsiteY0" fmla="*/ 386033 h 703035"/>
              <a:gd name="connsiteX1" fmla="*/ 310896 w 2529839"/>
              <a:gd name="connsiteY1" fmla="*/ 8081 h 703035"/>
              <a:gd name="connsiteX2" fmla="*/ 658368 w 2529839"/>
              <a:gd name="connsiteY2" fmla="*/ 703025 h 703035"/>
              <a:gd name="connsiteX3" fmla="*/ 975360 w 2529839"/>
              <a:gd name="connsiteY3" fmla="*/ 26369 h 703035"/>
              <a:gd name="connsiteX4" fmla="*/ 1304544 w 2529839"/>
              <a:gd name="connsiteY4" fmla="*/ 684737 h 703035"/>
              <a:gd name="connsiteX5" fmla="*/ 1603248 w 2529839"/>
              <a:gd name="connsiteY5" fmla="*/ 44657 h 703035"/>
              <a:gd name="connsiteX6" fmla="*/ 1938528 w 2529839"/>
              <a:gd name="connsiteY6" fmla="*/ 434801 h 703035"/>
              <a:gd name="connsiteX7" fmla="*/ 2395728 w 2529839"/>
              <a:gd name="connsiteY7" fmla="*/ 355553 h 703035"/>
              <a:gd name="connsiteX8" fmla="*/ 2426208 w 2529839"/>
              <a:gd name="connsiteY8" fmla="*/ 489665 h 703035"/>
              <a:gd name="connsiteX9" fmla="*/ 2529840 w 2529839"/>
              <a:gd name="connsiteY9" fmla="*/ 507953 h 703035"/>
              <a:gd name="connsiteX0" fmla="*/ 0 w 2435200"/>
              <a:gd name="connsiteY0" fmla="*/ 386033 h 703035"/>
              <a:gd name="connsiteX1" fmla="*/ 310896 w 2435200"/>
              <a:gd name="connsiteY1" fmla="*/ 8081 h 703035"/>
              <a:gd name="connsiteX2" fmla="*/ 658368 w 2435200"/>
              <a:gd name="connsiteY2" fmla="*/ 703025 h 703035"/>
              <a:gd name="connsiteX3" fmla="*/ 975360 w 2435200"/>
              <a:gd name="connsiteY3" fmla="*/ 26369 h 703035"/>
              <a:gd name="connsiteX4" fmla="*/ 1304544 w 2435200"/>
              <a:gd name="connsiteY4" fmla="*/ 684737 h 703035"/>
              <a:gd name="connsiteX5" fmla="*/ 1603248 w 2435200"/>
              <a:gd name="connsiteY5" fmla="*/ 44657 h 703035"/>
              <a:gd name="connsiteX6" fmla="*/ 1938528 w 2435200"/>
              <a:gd name="connsiteY6" fmla="*/ 434801 h 703035"/>
              <a:gd name="connsiteX7" fmla="*/ 2395728 w 2435200"/>
              <a:gd name="connsiteY7" fmla="*/ 355553 h 703035"/>
              <a:gd name="connsiteX8" fmla="*/ 2426208 w 2435200"/>
              <a:gd name="connsiteY8" fmla="*/ 489665 h 703035"/>
              <a:gd name="connsiteX0" fmla="*/ 0 w 2395729"/>
              <a:gd name="connsiteY0" fmla="*/ 386033 h 703035"/>
              <a:gd name="connsiteX1" fmla="*/ 310896 w 2395729"/>
              <a:gd name="connsiteY1" fmla="*/ 8081 h 703035"/>
              <a:gd name="connsiteX2" fmla="*/ 658368 w 2395729"/>
              <a:gd name="connsiteY2" fmla="*/ 703025 h 703035"/>
              <a:gd name="connsiteX3" fmla="*/ 975360 w 2395729"/>
              <a:gd name="connsiteY3" fmla="*/ 26369 h 703035"/>
              <a:gd name="connsiteX4" fmla="*/ 1304544 w 2395729"/>
              <a:gd name="connsiteY4" fmla="*/ 684737 h 703035"/>
              <a:gd name="connsiteX5" fmla="*/ 1603248 w 2395729"/>
              <a:gd name="connsiteY5" fmla="*/ 44657 h 703035"/>
              <a:gd name="connsiteX6" fmla="*/ 1938528 w 2395729"/>
              <a:gd name="connsiteY6" fmla="*/ 434801 h 703035"/>
              <a:gd name="connsiteX7" fmla="*/ 2395728 w 2395729"/>
              <a:gd name="connsiteY7" fmla="*/ 355553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8527" h="703035">
                <a:moveTo>
                  <a:pt x="0" y="386033"/>
                </a:moveTo>
                <a:cubicBezTo>
                  <a:pt x="100584" y="170641"/>
                  <a:pt x="201168" y="-44751"/>
                  <a:pt x="310896" y="8081"/>
                </a:cubicBezTo>
                <a:cubicBezTo>
                  <a:pt x="420624" y="60913"/>
                  <a:pt x="547624" y="699977"/>
                  <a:pt x="658368" y="703025"/>
                </a:cubicBezTo>
                <a:cubicBezTo>
                  <a:pt x="769112" y="706073"/>
                  <a:pt x="867664" y="29417"/>
                  <a:pt x="975360" y="26369"/>
                </a:cubicBezTo>
                <a:cubicBezTo>
                  <a:pt x="1083056" y="23321"/>
                  <a:pt x="1199896" y="681689"/>
                  <a:pt x="1304544" y="684737"/>
                </a:cubicBezTo>
                <a:cubicBezTo>
                  <a:pt x="1409192" y="687785"/>
                  <a:pt x="1497584" y="86313"/>
                  <a:pt x="1603248" y="44657"/>
                </a:cubicBezTo>
                <a:cubicBezTo>
                  <a:pt x="1708912" y="3001"/>
                  <a:pt x="1890740" y="151843"/>
                  <a:pt x="1938528" y="434801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4" name="자유형: 도형 1233">
            <a:extLst>
              <a:ext uri="{FF2B5EF4-FFF2-40B4-BE49-F238E27FC236}">
                <a16:creationId xmlns:a16="http://schemas.microsoft.com/office/drawing/2014/main" id="{9B5860E3-0DDF-65D9-7B4D-FFB65B351896}"/>
              </a:ext>
            </a:extLst>
          </p:cNvPr>
          <p:cNvSpPr/>
          <p:nvPr/>
        </p:nvSpPr>
        <p:spPr>
          <a:xfrm>
            <a:off x="19667704" y="5677264"/>
            <a:ext cx="3050735" cy="733349"/>
          </a:xfrm>
          <a:custGeom>
            <a:avLst/>
            <a:gdLst>
              <a:gd name="connsiteX0" fmla="*/ 0 w 828483"/>
              <a:gd name="connsiteY0" fmla="*/ 0 h 276161"/>
              <a:gd name="connsiteX1" fmla="*/ 42958 w 828483"/>
              <a:gd name="connsiteY1" fmla="*/ 270024 h 276161"/>
              <a:gd name="connsiteX2" fmla="*/ 104327 w 828483"/>
              <a:gd name="connsiteY2" fmla="*/ 0 h 276161"/>
              <a:gd name="connsiteX3" fmla="*/ 165696 w 828483"/>
              <a:gd name="connsiteY3" fmla="*/ 270024 h 276161"/>
              <a:gd name="connsiteX4" fmla="*/ 245476 w 828483"/>
              <a:gd name="connsiteY4" fmla="*/ 12273 h 276161"/>
              <a:gd name="connsiteX5" fmla="*/ 294572 w 828483"/>
              <a:gd name="connsiteY5" fmla="*/ 263887 h 276161"/>
              <a:gd name="connsiteX6" fmla="*/ 362078 w 828483"/>
              <a:gd name="connsiteY6" fmla="*/ 6136 h 276161"/>
              <a:gd name="connsiteX7" fmla="*/ 405036 w 828483"/>
              <a:gd name="connsiteY7" fmla="*/ 263887 h 276161"/>
              <a:gd name="connsiteX8" fmla="*/ 497090 w 828483"/>
              <a:gd name="connsiteY8" fmla="*/ 0 h 276161"/>
              <a:gd name="connsiteX9" fmla="*/ 540048 w 828483"/>
              <a:gd name="connsiteY9" fmla="*/ 263887 h 276161"/>
              <a:gd name="connsiteX10" fmla="*/ 613691 w 828483"/>
              <a:gd name="connsiteY10" fmla="*/ 12273 h 276161"/>
              <a:gd name="connsiteX11" fmla="*/ 656650 w 828483"/>
              <a:gd name="connsiteY11" fmla="*/ 276161 h 276161"/>
              <a:gd name="connsiteX12" fmla="*/ 730292 w 828483"/>
              <a:gd name="connsiteY12" fmla="*/ 12273 h 276161"/>
              <a:gd name="connsiteX13" fmla="*/ 767114 w 828483"/>
              <a:gd name="connsiteY13" fmla="*/ 270024 h 276161"/>
              <a:gd name="connsiteX14" fmla="*/ 828483 w 828483"/>
              <a:gd name="connsiteY14" fmla="*/ 6136 h 276161"/>
              <a:gd name="connsiteX0" fmla="*/ 0 w 834421"/>
              <a:gd name="connsiteY0" fmla="*/ 0 h 276161"/>
              <a:gd name="connsiteX1" fmla="*/ 42958 w 834421"/>
              <a:gd name="connsiteY1" fmla="*/ 270024 h 276161"/>
              <a:gd name="connsiteX2" fmla="*/ 104327 w 834421"/>
              <a:gd name="connsiteY2" fmla="*/ 0 h 276161"/>
              <a:gd name="connsiteX3" fmla="*/ 165696 w 834421"/>
              <a:gd name="connsiteY3" fmla="*/ 270024 h 276161"/>
              <a:gd name="connsiteX4" fmla="*/ 245476 w 834421"/>
              <a:gd name="connsiteY4" fmla="*/ 12273 h 276161"/>
              <a:gd name="connsiteX5" fmla="*/ 294572 w 834421"/>
              <a:gd name="connsiteY5" fmla="*/ 263887 h 276161"/>
              <a:gd name="connsiteX6" fmla="*/ 362078 w 834421"/>
              <a:gd name="connsiteY6" fmla="*/ 6136 h 276161"/>
              <a:gd name="connsiteX7" fmla="*/ 405036 w 834421"/>
              <a:gd name="connsiteY7" fmla="*/ 263887 h 276161"/>
              <a:gd name="connsiteX8" fmla="*/ 497090 w 834421"/>
              <a:gd name="connsiteY8" fmla="*/ 0 h 276161"/>
              <a:gd name="connsiteX9" fmla="*/ 540048 w 834421"/>
              <a:gd name="connsiteY9" fmla="*/ 263887 h 276161"/>
              <a:gd name="connsiteX10" fmla="*/ 613691 w 834421"/>
              <a:gd name="connsiteY10" fmla="*/ 12273 h 276161"/>
              <a:gd name="connsiteX11" fmla="*/ 656650 w 834421"/>
              <a:gd name="connsiteY11" fmla="*/ 276161 h 276161"/>
              <a:gd name="connsiteX12" fmla="*/ 730292 w 834421"/>
              <a:gd name="connsiteY12" fmla="*/ 12273 h 276161"/>
              <a:gd name="connsiteX13" fmla="*/ 767114 w 834421"/>
              <a:gd name="connsiteY13" fmla="*/ 270024 h 276161"/>
              <a:gd name="connsiteX14" fmla="*/ 834421 w 834421"/>
              <a:gd name="connsiteY14" fmla="*/ 130234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1735"/>
              <a:gd name="connsiteY0" fmla="*/ 136208 h 277850"/>
              <a:gd name="connsiteX1" fmla="*/ 39797 w 821735"/>
              <a:gd name="connsiteY1" fmla="*/ 270024 h 277850"/>
              <a:gd name="connsiteX2" fmla="*/ 101166 w 821735"/>
              <a:gd name="connsiteY2" fmla="*/ 0 h 277850"/>
              <a:gd name="connsiteX3" fmla="*/ 162535 w 821735"/>
              <a:gd name="connsiteY3" fmla="*/ 270024 h 277850"/>
              <a:gd name="connsiteX4" fmla="*/ 242315 w 821735"/>
              <a:gd name="connsiteY4" fmla="*/ 12273 h 277850"/>
              <a:gd name="connsiteX5" fmla="*/ 291411 w 821735"/>
              <a:gd name="connsiteY5" fmla="*/ 263887 h 277850"/>
              <a:gd name="connsiteX6" fmla="*/ 358917 w 821735"/>
              <a:gd name="connsiteY6" fmla="*/ 6136 h 277850"/>
              <a:gd name="connsiteX7" fmla="*/ 401875 w 821735"/>
              <a:gd name="connsiteY7" fmla="*/ 263887 h 277850"/>
              <a:gd name="connsiteX8" fmla="*/ 493929 w 821735"/>
              <a:gd name="connsiteY8" fmla="*/ 0 h 277850"/>
              <a:gd name="connsiteX9" fmla="*/ 536887 w 821735"/>
              <a:gd name="connsiteY9" fmla="*/ 263887 h 277850"/>
              <a:gd name="connsiteX10" fmla="*/ 610530 w 821735"/>
              <a:gd name="connsiteY10" fmla="*/ 12273 h 277850"/>
              <a:gd name="connsiteX11" fmla="*/ 653489 w 821735"/>
              <a:gd name="connsiteY11" fmla="*/ 276161 h 277850"/>
              <a:gd name="connsiteX12" fmla="*/ 727131 w 821735"/>
              <a:gd name="connsiteY12" fmla="*/ 12273 h 277850"/>
              <a:gd name="connsiteX13" fmla="*/ 763953 w 821735"/>
              <a:gd name="connsiteY13" fmla="*/ 270024 h 277850"/>
              <a:gd name="connsiteX14" fmla="*/ 821735 w 821735"/>
              <a:gd name="connsiteY14" fmla="*/ 138092 h 277850"/>
              <a:gd name="connsiteX0" fmla="*/ 0 w 821735"/>
              <a:gd name="connsiteY0" fmla="*/ 136208 h 276161"/>
              <a:gd name="connsiteX1" fmla="*/ 39797 w 821735"/>
              <a:gd name="connsiteY1" fmla="*/ 270024 h 276161"/>
              <a:gd name="connsiteX2" fmla="*/ 101166 w 821735"/>
              <a:gd name="connsiteY2" fmla="*/ 0 h 276161"/>
              <a:gd name="connsiteX3" fmla="*/ 162535 w 821735"/>
              <a:gd name="connsiteY3" fmla="*/ 270024 h 276161"/>
              <a:gd name="connsiteX4" fmla="*/ 242315 w 821735"/>
              <a:gd name="connsiteY4" fmla="*/ 12273 h 276161"/>
              <a:gd name="connsiteX5" fmla="*/ 291411 w 821735"/>
              <a:gd name="connsiteY5" fmla="*/ 263887 h 276161"/>
              <a:gd name="connsiteX6" fmla="*/ 358917 w 821735"/>
              <a:gd name="connsiteY6" fmla="*/ 6136 h 276161"/>
              <a:gd name="connsiteX7" fmla="*/ 401875 w 821735"/>
              <a:gd name="connsiteY7" fmla="*/ 263887 h 276161"/>
              <a:gd name="connsiteX8" fmla="*/ 493929 w 821735"/>
              <a:gd name="connsiteY8" fmla="*/ 0 h 276161"/>
              <a:gd name="connsiteX9" fmla="*/ 536887 w 821735"/>
              <a:gd name="connsiteY9" fmla="*/ 263887 h 276161"/>
              <a:gd name="connsiteX10" fmla="*/ 610530 w 821735"/>
              <a:gd name="connsiteY10" fmla="*/ 12273 h 276161"/>
              <a:gd name="connsiteX11" fmla="*/ 653489 w 821735"/>
              <a:gd name="connsiteY11" fmla="*/ 276161 h 276161"/>
              <a:gd name="connsiteX12" fmla="*/ 727131 w 821735"/>
              <a:gd name="connsiteY12" fmla="*/ 12273 h 276161"/>
              <a:gd name="connsiteX13" fmla="*/ 763953 w 821735"/>
              <a:gd name="connsiteY13" fmla="*/ 270024 h 276161"/>
              <a:gd name="connsiteX14" fmla="*/ 821735 w 821735"/>
              <a:gd name="connsiteY14" fmla="*/ 138092 h 276161"/>
              <a:gd name="connsiteX0" fmla="*/ 0 w 821735"/>
              <a:gd name="connsiteY0" fmla="*/ 136208 h 276161"/>
              <a:gd name="connsiteX1" fmla="*/ 39797 w 821735"/>
              <a:gd name="connsiteY1" fmla="*/ 270024 h 276161"/>
              <a:gd name="connsiteX2" fmla="*/ 101166 w 821735"/>
              <a:gd name="connsiteY2" fmla="*/ 0 h 276161"/>
              <a:gd name="connsiteX3" fmla="*/ 162535 w 821735"/>
              <a:gd name="connsiteY3" fmla="*/ 270024 h 276161"/>
              <a:gd name="connsiteX4" fmla="*/ 242315 w 821735"/>
              <a:gd name="connsiteY4" fmla="*/ 12273 h 276161"/>
              <a:gd name="connsiteX5" fmla="*/ 291411 w 821735"/>
              <a:gd name="connsiteY5" fmla="*/ 263887 h 276161"/>
              <a:gd name="connsiteX6" fmla="*/ 358917 w 821735"/>
              <a:gd name="connsiteY6" fmla="*/ 6136 h 276161"/>
              <a:gd name="connsiteX7" fmla="*/ 401875 w 821735"/>
              <a:gd name="connsiteY7" fmla="*/ 263887 h 276161"/>
              <a:gd name="connsiteX8" fmla="*/ 493929 w 821735"/>
              <a:gd name="connsiteY8" fmla="*/ 0 h 276161"/>
              <a:gd name="connsiteX9" fmla="*/ 536887 w 821735"/>
              <a:gd name="connsiteY9" fmla="*/ 263887 h 276161"/>
              <a:gd name="connsiteX10" fmla="*/ 610530 w 821735"/>
              <a:gd name="connsiteY10" fmla="*/ 12273 h 276161"/>
              <a:gd name="connsiteX11" fmla="*/ 653489 w 821735"/>
              <a:gd name="connsiteY11" fmla="*/ 276161 h 276161"/>
              <a:gd name="connsiteX12" fmla="*/ 727131 w 821735"/>
              <a:gd name="connsiteY12" fmla="*/ 12273 h 276161"/>
              <a:gd name="connsiteX13" fmla="*/ 763953 w 821735"/>
              <a:gd name="connsiteY13" fmla="*/ 270024 h 276161"/>
              <a:gd name="connsiteX14" fmla="*/ 821735 w 821735"/>
              <a:gd name="connsiteY14" fmla="*/ 138092 h 2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1735" h="276161">
                <a:moveTo>
                  <a:pt x="0" y="136208"/>
                </a:moveTo>
                <a:cubicBezTo>
                  <a:pt x="57043" y="246772"/>
                  <a:pt x="22936" y="292725"/>
                  <a:pt x="39797" y="270024"/>
                </a:cubicBezTo>
                <a:cubicBezTo>
                  <a:pt x="56658" y="247323"/>
                  <a:pt x="80710" y="0"/>
                  <a:pt x="101166" y="0"/>
                </a:cubicBezTo>
                <a:cubicBezTo>
                  <a:pt x="121622" y="0"/>
                  <a:pt x="139010" y="267979"/>
                  <a:pt x="162535" y="270024"/>
                </a:cubicBezTo>
                <a:cubicBezTo>
                  <a:pt x="186060" y="272069"/>
                  <a:pt x="220836" y="13296"/>
                  <a:pt x="242315" y="12273"/>
                </a:cubicBezTo>
                <a:cubicBezTo>
                  <a:pt x="263794" y="11250"/>
                  <a:pt x="271977" y="264910"/>
                  <a:pt x="291411" y="263887"/>
                </a:cubicBezTo>
                <a:cubicBezTo>
                  <a:pt x="310845" y="262864"/>
                  <a:pt x="340506" y="6136"/>
                  <a:pt x="358917" y="6136"/>
                </a:cubicBezTo>
                <a:cubicBezTo>
                  <a:pt x="377328" y="6136"/>
                  <a:pt x="379373" y="264910"/>
                  <a:pt x="401875" y="263887"/>
                </a:cubicBezTo>
                <a:cubicBezTo>
                  <a:pt x="424377" y="262864"/>
                  <a:pt x="471427" y="0"/>
                  <a:pt x="493929" y="0"/>
                </a:cubicBezTo>
                <a:cubicBezTo>
                  <a:pt x="516431" y="0"/>
                  <a:pt x="517453" y="261841"/>
                  <a:pt x="536887" y="263887"/>
                </a:cubicBezTo>
                <a:cubicBezTo>
                  <a:pt x="556321" y="265933"/>
                  <a:pt x="591096" y="10227"/>
                  <a:pt x="610530" y="12273"/>
                </a:cubicBezTo>
                <a:cubicBezTo>
                  <a:pt x="629964" y="14319"/>
                  <a:pt x="634056" y="276161"/>
                  <a:pt x="653489" y="276161"/>
                </a:cubicBezTo>
                <a:cubicBezTo>
                  <a:pt x="672922" y="276161"/>
                  <a:pt x="708720" y="13296"/>
                  <a:pt x="727131" y="12273"/>
                </a:cubicBezTo>
                <a:cubicBezTo>
                  <a:pt x="745542" y="11250"/>
                  <a:pt x="747588" y="271047"/>
                  <a:pt x="763953" y="270024"/>
                </a:cubicBezTo>
                <a:cubicBezTo>
                  <a:pt x="780318" y="269001"/>
                  <a:pt x="802469" y="182048"/>
                  <a:pt x="821735" y="138092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5" name="자유형: 도형 1234">
            <a:extLst>
              <a:ext uri="{FF2B5EF4-FFF2-40B4-BE49-F238E27FC236}">
                <a16:creationId xmlns:a16="http://schemas.microsoft.com/office/drawing/2014/main" id="{3458DAD5-D7FB-DA97-E42C-75316E9494A0}"/>
              </a:ext>
            </a:extLst>
          </p:cNvPr>
          <p:cNvSpPr/>
          <p:nvPr/>
        </p:nvSpPr>
        <p:spPr>
          <a:xfrm>
            <a:off x="25952684" y="5675977"/>
            <a:ext cx="4207664" cy="737314"/>
          </a:xfrm>
          <a:custGeom>
            <a:avLst/>
            <a:gdLst>
              <a:gd name="connsiteX0" fmla="*/ 0 w 1533525"/>
              <a:gd name="connsiteY0" fmla="*/ 138113 h 252413"/>
              <a:gd name="connsiteX1" fmla="*/ 123825 w 1533525"/>
              <a:gd name="connsiteY1" fmla="*/ 14288 h 252413"/>
              <a:gd name="connsiteX2" fmla="*/ 342900 w 1533525"/>
              <a:gd name="connsiteY2" fmla="*/ 233363 h 252413"/>
              <a:gd name="connsiteX3" fmla="*/ 538163 w 1533525"/>
              <a:gd name="connsiteY3" fmla="*/ 38100 h 252413"/>
              <a:gd name="connsiteX4" fmla="*/ 676275 w 1533525"/>
              <a:gd name="connsiteY4" fmla="*/ 223838 h 252413"/>
              <a:gd name="connsiteX5" fmla="*/ 847725 w 1533525"/>
              <a:gd name="connsiteY5" fmla="*/ 114300 h 252413"/>
              <a:gd name="connsiteX6" fmla="*/ 847725 w 1533525"/>
              <a:gd name="connsiteY6" fmla="*/ 0 h 252413"/>
              <a:gd name="connsiteX7" fmla="*/ 1071562 w 1533525"/>
              <a:gd name="connsiteY7" fmla="*/ 0 h 252413"/>
              <a:gd name="connsiteX8" fmla="*/ 1071562 w 1533525"/>
              <a:gd name="connsiteY8" fmla="*/ 252413 h 252413"/>
              <a:gd name="connsiteX9" fmla="*/ 1309687 w 1533525"/>
              <a:gd name="connsiteY9" fmla="*/ 252413 h 252413"/>
              <a:gd name="connsiteX10" fmla="*/ 1309687 w 1533525"/>
              <a:gd name="connsiteY10" fmla="*/ 4763 h 252413"/>
              <a:gd name="connsiteX11" fmla="*/ 1533525 w 1533525"/>
              <a:gd name="connsiteY11" fmla="*/ 476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525" h="252413">
                <a:moveTo>
                  <a:pt x="0" y="138113"/>
                </a:moveTo>
                <a:lnTo>
                  <a:pt x="123825" y="14288"/>
                </a:lnTo>
                <a:lnTo>
                  <a:pt x="342900" y="233363"/>
                </a:lnTo>
                <a:lnTo>
                  <a:pt x="538163" y="38100"/>
                </a:lnTo>
                <a:lnTo>
                  <a:pt x="676275" y="223838"/>
                </a:lnTo>
                <a:lnTo>
                  <a:pt x="847725" y="114300"/>
                </a:lnTo>
                <a:lnTo>
                  <a:pt x="847725" y="0"/>
                </a:lnTo>
                <a:lnTo>
                  <a:pt x="1071562" y="0"/>
                </a:lnTo>
                <a:lnTo>
                  <a:pt x="1071562" y="252413"/>
                </a:lnTo>
                <a:lnTo>
                  <a:pt x="1309687" y="252413"/>
                </a:lnTo>
                <a:lnTo>
                  <a:pt x="1309687" y="4763"/>
                </a:lnTo>
                <a:lnTo>
                  <a:pt x="1533525" y="4763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>
              <a:solidFill>
                <a:sysClr val="window" lastClr="FFFFFF"/>
              </a:solidFill>
            </a:endParaRPr>
          </a:p>
        </p:txBody>
      </p:sp>
      <p:sp>
        <p:nvSpPr>
          <p:cNvPr id="1236" name="자유형: 도형 1235">
            <a:extLst>
              <a:ext uri="{FF2B5EF4-FFF2-40B4-BE49-F238E27FC236}">
                <a16:creationId xmlns:a16="http://schemas.microsoft.com/office/drawing/2014/main" id="{39CD892F-59B4-C90C-8844-BC3385502F5B}"/>
              </a:ext>
            </a:extLst>
          </p:cNvPr>
          <p:cNvSpPr/>
          <p:nvPr/>
        </p:nvSpPr>
        <p:spPr>
          <a:xfrm>
            <a:off x="18022161" y="5706063"/>
            <a:ext cx="1652063" cy="695819"/>
          </a:xfrm>
          <a:custGeom>
            <a:avLst/>
            <a:gdLst>
              <a:gd name="connsiteX0" fmla="*/ 0 w 1390650"/>
              <a:gd name="connsiteY0" fmla="*/ 114380 h 238207"/>
              <a:gd name="connsiteX1" fmla="*/ 42862 w 1390650"/>
              <a:gd name="connsiteY1" fmla="*/ 81043 h 238207"/>
              <a:gd name="connsiteX2" fmla="*/ 80962 w 1390650"/>
              <a:gd name="connsiteY2" fmla="*/ 138193 h 238207"/>
              <a:gd name="connsiteX3" fmla="*/ 138112 w 1390650"/>
              <a:gd name="connsiteY3" fmla="*/ 90568 h 238207"/>
              <a:gd name="connsiteX4" fmla="*/ 195262 w 1390650"/>
              <a:gd name="connsiteY4" fmla="*/ 162005 h 238207"/>
              <a:gd name="connsiteX5" fmla="*/ 257175 w 1390650"/>
              <a:gd name="connsiteY5" fmla="*/ 76280 h 238207"/>
              <a:gd name="connsiteX6" fmla="*/ 314325 w 1390650"/>
              <a:gd name="connsiteY6" fmla="*/ 176293 h 238207"/>
              <a:gd name="connsiteX7" fmla="*/ 342900 w 1390650"/>
              <a:gd name="connsiteY7" fmla="*/ 81043 h 238207"/>
              <a:gd name="connsiteX8" fmla="*/ 376237 w 1390650"/>
              <a:gd name="connsiteY8" fmla="*/ 200105 h 238207"/>
              <a:gd name="connsiteX9" fmla="*/ 414337 w 1390650"/>
              <a:gd name="connsiteY9" fmla="*/ 33418 h 238207"/>
              <a:gd name="connsiteX10" fmla="*/ 438150 w 1390650"/>
              <a:gd name="connsiteY10" fmla="*/ 209630 h 238207"/>
              <a:gd name="connsiteX11" fmla="*/ 476250 w 1390650"/>
              <a:gd name="connsiteY11" fmla="*/ 80 h 238207"/>
              <a:gd name="connsiteX12" fmla="*/ 495300 w 1390650"/>
              <a:gd name="connsiteY12" fmla="*/ 238205 h 238207"/>
              <a:gd name="connsiteX13" fmla="*/ 533400 w 1390650"/>
              <a:gd name="connsiteY13" fmla="*/ 4843 h 238207"/>
              <a:gd name="connsiteX14" fmla="*/ 566737 w 1390650"/>
              <a:gd name="connsiteY14" fmla="*/ 190580 h 238207"/>
              <a:gd name="connsiteX15" fmla="*/ 628650 w 1390650"/>
              <a:gd name="connsiteY15" fmla="*/ 81043 h 238207"/>
              <a:gd name="connsiteX16" fmla="*/ 742950 w 1390650"/>
              <a:gd name="connsiteY16" fmla="*/ 152480 h 238207"/>
              <a:gd name="connsiteX17" fmla="*/ 809625 w 1390650"/>
              <a:gd name="connsiteY17" fmla="*/ 81043 h 238207"/>
              <a:gd name="connsiteX18" fmla="*/ 923925 w 1390650"/>
              <a:gd name="connsiteY18" fmla="*/ 157243 h 238207"/>
              <a:gd name="connsiteX19" fmla="*/ 1047750 w 1390650"/>
              <a:gd name="connsiteY19" fmla="*/ 114380 h 238207"/>
              <a:gd name="connsiteX20" fmla="*/ 1085850 w 1390650"/>
              <a:gd name="connsiteY20" fmla="*/ 66755 h 238207"/>
              <a:gd name="connsiteX21" fmla="*/ 1181100 w 1390650"/>
              <a:gd name="connsiteY21" fmla="*/ 162005 h 238207"/>
              <a:gd name="connsiteX22" fmla="*/ 1262062 w 1390650"/>
              <a:gd name="connsiteY22" fmla="*/ 57230 h 238207"/>
              <a:gd name="connsiteX23" fmla="*/ 1390650 w 1390650"/>
              <a:gd name="connsiteY23" fmla="*/ 119143 h 23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0650" h="238207">
                <a:moveTo>
                  <a:pt x="0" y="114380"/>
                </a:moveTo>
                <a:cubicBezTo>
                  <a:pt x="14684" y="95727"/>
                  <a:pt x="29368" y="77074"/>
                  <a:pt x="42862" y="81043"/>
                </a:cubicBezTo>
                <a:cubicBezTo>
                  <a:pt x="56356" y="85012"/>
                  <a:pt x="65087" y="136606"/>
                  <a:pt x="80962" y="138193"/>
                </a:cubicBezTo>
                <a:cubicBezTo>
                  <a:pt x="96837" y="139781"/>
                  <a:pt x="119062" y="86599"/>
                  <a:pt x="138112" y="90568"/>
                </a:cubicBezTo>
                <a:cubicBezTo>
                  <a:pt x="157162" y="94537"/>
                  <a:pt x="175418" y="164386"/>
                  <a:pt x="195262" y="162005"/>
                </a:cubicBezTo>
                <a:cubicBezTo>
                  <a:pt x="215106" y="159624"/>
                  <a:pt x="237331" y="73899"/>
                  <a:pt x="257175" y="76280"/>
                </a:cubicBezTo>
                <a:cubicBezTo>
                  <a:pt x="277019" y="78661"/>
                  <a:pt x="300038" y="175499"/>
                  <a:pt x="314325" y="176293"/>
                </a:cubicBezTo>
                <a:cubicBezTo>
                  <a:pt x="328612" y="177087"/>
                  <a:pt x="332581" y="77074"/>
                  <a:pt x="342900" y="81043"/>
                </a:cubicBezTo>
                <a:cubicBezTo>
                  <a:pt x="353219" y="85012"/>
                  <a:pt x="364331" y="208042"/>
                  <a:pt x="376237" y="200105"/>
                </a:cubicBezTo>
                <a:cubicBezTo>
                  <a:pt x="388143" y="192168"/>
                  <a:pt x="404018" y="31830"/>
                  <a:pt x="414337" y="33418"/>
                </a:cubicBezTo>
                <a:cubicBezTo>
                  <a:pt x="424656" y="35005"/>
                  <a:pt x="427831" y="215186"/>
                  <a:pt x="438150" y="209630"/>
                </a:cubicBezTo>
                <a:cubicBezTo>
                  <a:pt x="448469" y="204074"/>
                  <a:pt x="466725" y="-4683"/>
                  <a:pt x="476250" y="80"/>
                </a:cubicBezTo>
                <a:cubicBezTo>
                  <a:pt x="485775" y="4843"/>
                  <a:pt x="485775" y="237411"/>
                  <a:pt x="495300" y="238205"/>
                </a:cubicBezTo>
                <a:cubicBezTo>
                  <a:pt x="504825" y="238999"/>
                  <a:pt x="521494" y="12780"/>
                  <a:pt x="533400" y="4843"/>
                </a:cubicBezTo>
                <a:cubicBezTo>
                  <a:pt x="545306" y="-3094"/>
                  <a:pt x="550862" y="177880"/>
                  <a:pt x="566737" y="190580"/>
                </a:cubicBezTo>
                <a:cubicBezTo>
                  <a:pt x="582612" y="203280"/>
                  <a:pt x="599281" y="87393"/>
                  <a:pt x="628650" y="81043"/>
                </a:cubicBezTo>
                <a:cubicBezTo>
                  <a:pt x="658019" y="74693"/>
                  <a:pt x="712788" y="152480"/>
                  <a:pt x="742950" y="152480"/>
                </a:cubicBezTo>
                <a:cubicBezTo>
                  <a:pt x="773112" y="152480"/>
                  <a:pt x="779463" y="80249"/>
                  <a:pt x="809625" y="81043"/>
                </a:cubicBezTo>
                <a:cubicBezTo>
                  <a:pt x="839787" y="81837"/>
                  <a:pt x="884238" y="151687"/>
                  <a:pt x="923925" y="157243"/>
                </a:cubicBezTo>
                <a:cubicBezTo>
                  <a:pt x="963613" y="162799"/>
                  <a:pt x="1020763" y="129461"/>
                  <a:pt x="1047750" y="114380"/>
                </a:cubicBezTo>
                <a:cubicBezTo>
                  <a:pt x="1074737" y="99299"/>
                  <a:pt x="1063625" y="58817"/>
                  <a:pt x="1085850" y="66755"/>
                </a:cubicBezTo>
                <a:cubicBezTo>
                  <a:pt x="1108075" y="74692"/>
                  <a:pt x="1151731" y="163592"/>
                  <a:pt x="1181100" y="162005"/>
                </a:cubicBezTo>
                <a:cubicBezTo>
                  <a:pt x="1210469" y="160418"/>
                  <a:pt x="1227137" y="64374"/>
                  <a:pt x="1262062" y="57230"/>
                </a:cubicBezTo>
                <a:cubicBezTo>
                  <a:pt x="1296987" y="50086"/>
                  <a:pt x="1361281" y="62787"/>
                  <a:pt x="1390650" y="119143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>
              <a:solidFill>
                <a:sysClr val="window" lastClr="FFFFFF"/>
              </a:solidFill>
            </a:endParaRPr>
          </a:p>
        </p:txBody>
      </p:sp>
      <p:cxnSp>
        <p:nvCxnSpPr>
          <p:cNvPr id="1237" name="직선 화살표 연결선 1236">
            <a:extLst>
              <a:ext uri="{FF2B5EF4-FFF2-40B4-BE49-F238E27FC236}">
                <a16:creationId xmlns:a16="http://schemas.microsoft.com/office/drawing/2014/main" id="{F14F29B8-EB95-3980-BC12-6BA16C6C318F}"/>
              </a:ext>
            </a:extLst>
          </p:cNvPr>
          <p:cNvCxnSpPr>
            <a:cxnSpLocks/>
            <a:stCxn id="1245" idx="2"/>
          </p:cNvCxnSpPr>
          <p:nvPr/>
        </p:nvCxnSpPr>
        <p:spPr>
          <a:xfrm flipH="1">
            <a:off x="24337895" y="6417073"/>
            <a:ext cx="2" cy="2246352"/>
          </a:xfrm>
          <a:prstGeom prst="straightConnector1">
            <a:avLst/>
          </a:prstGeom>
          <a:noFill/>
          <a:ln w="38100" cap="sq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45" name="직사각형 1244">
            <a:extLst>
              <a:ext uri="{FF2B5EF4-FFF2-40B4-BE49-F238E27FC236}">
                <a16:creationId xmlns:a16="http://schemas.microsoft.com/office/drawing/2014/main" id="{EC17426A-45E7-BB08-5498-C798F3E3E524}"/>
              </a:ext>
            </a:extLst>
          </p:cNvPr>
          <p:cNvSpPr/>
          <p:nvPr/>
        </p:nvSpPr>
        <p:spPr>
          <a:xfrm>
            <a:off x="22720785" y="5582316"/>
            <a:ext cx="3234222" cy="8347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46" name="직사각형 1245">
            <a:extLst>
              <a:ext uri="{FF2B5EF4-FFF2-40B4-BE49-F238E27FC236}">
                <a16:creationId xmlns:a16="http://schemas.microsoft.com/office/drawing/2014/main" id="{5E412674-8947-CACB-F124-19C1B811C8D2}"/>
              </a:ext>
            </a:extLst>
          </p:cNvPr>
          <p:cNvSpPr/>
          <p:nvPr/>
        </p:nvSpPr>
        <p:spPr>
          <a:xfrm>
            <a:off x="18899670" y="5554451"/>
            <a:ext cx="137447" cy="86800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47" name="직사각형 1246">
            <a:extLst>
              <a:ext uri="{FF2B5EF4-FFF2-40B4-BE49-F238E27FC236}">
                <a16:creationId xmlns:a16="http://schemas.microsoft.com/office/drawing/2014/main" id="{467AD42E-E1FE-EB59-A2C3-595F83383822}"/>
              </a:ext>
            </a:extLst>
          </p:cNvPr>
          <p:cNvSpPr/>
          <p:nvPr/>
        </p:nvSpPr>
        <p:spPr>
          <a:xfrm>
            <a:off x="21155051" y="5554451"/>
            <a:ext cx="137447" cy="86800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48" name="직사각형 1247">
            <a:extLst>
              <a:ext uri="{FF2B5EF4-FFF2-40B4-BE49-F238E27FC236}">
                <a16:creationId xmlns:a16="http://schemas.microsoft.com/office/drawing/2014/main" id="{350060A8-0047-C758-C30C-FDD4F403CB67}"/>
              </a:ext>
            </a:extLst>
          </p:cNvPr>
          <p:cNvSpPr/>
          <p:nvPr/>
        </p:nvSpPr>
        <p:spPr>
          <a:xfrm>
            <a:off x="23218170" y="5554451"/>
            <a:ext cx="137447" cy="86800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49" name="직사각형 1248">
            <a:extLst>
              <a:ext uri="{FF2B5EF4-FFF2-40B4-BE49-F238E27FC236}">
                <a16:creationId xmlns:a16="http://schemas.microsoft.com/office/drawing/2014/main" id="{F652CDBC-05EF-935E-38E6-95776656663F}"/>
              </a:ext>
            </a:extLst>
          </p:cNvPr>
          <p:cNvSpPr/>
          <p:nvPr/>
        </p:nvSpPr>
        <p:spPr>
          <a:xfrm>
            <a:off x="25089736" y="5554451"/>
            <a:ext cx="137447" cy="8680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50" name="직사각형 1249">
            <a:extLst>
              <a:ext uri="{FF2B5EF4-FFF2-40B4-BE49-F238E27FC236}">
                <a16:creationId xmlns:a16="http://schemas.microsoft.com/office/drawing/2014/main" id="{266D2317-9DC1-E9F5-6E60-B19FE34E35D4}"/>
              </a:ext>
            </a:extLst>
          </p:cNvPr>
          <p:cNvSpPr/>
          <p:nvPr/>
        </p:nvSpPr>
        <p:spPr>
          <a:xfrm>
            <a:off x="28960711" y="5554451"/>
            <a:ext cx="137447" cy="86800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51" name="직사각형 1250">
            <a:extLst>
              <a:ext uri="{FF2B5EF4-FFF2-40B4-BE49-F238E27FC236}">
                <a16:creationId xmlns:a16="http://schemas.microsoft.com/office/drawing/2014/main" id="{D52CD595-CE4B-9A30-070B-4896DA9126F6}"/>
              </a:ext>
            </a:extLst>
          </p:cNvPr>
          <p:cNvSpPr/>
          <p:nvPr/>
        </p:nvSpPr>
        <p:spPr>
          <a:xfrm>
            <a:off x="26180307" y="5554451"/>
            <a:ext cx="137447" cy="86800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52" name="직사각형 1251">
            <a:extLst>
              <a:ext uri="{FF2B5EF4-FFF2-40B4-BE49-F238E27FC236}">
                <a16:creationId xmlns:a16="http://schemas.microsoft.com/office/drawing/2014/main" id="{6257A9AD-4F9F-F81B-52C7-B8437130985A}"/>
              </a:ext>
            </a:extLst>
          </p:cNvPr>
          <p:cNvSpPr/>
          <p:nvPr/>
        </p:nvSpPr>
        <p:spPr>
          <a:xfrm>
            <a:off x="18022161" y="6882700"/>
            <a:ext cx="12138187" cy="8835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000" b="1" kern="0" dirty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Context-Attached Augmentation</a:t>
            </a:r>
            <a:endParaRPr lang="ko-KR" altLang="en-US" sz="4000" b="1" kern="0" dirty="0">
              <a:solidFill>
                <a:prstClr val="black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53" name="TextBox 4">
            <a:extLst>
              <a:ext uri="{FF2B5EF4-FFF2-40B4-BE49-F238E27FC236}">
                <a16:creationId xmlns:a16="http://schemas.microsoft.com/office/drawing/2014/main" id="{E208A7B7-100A-054A-C7C4-CB4764502C77}"/>
              </a:ext>
            </a:extLst>
          </p:cNvPr>
          <p:cNvSpPr txBox="1"/>
          <p:nvPr/>
        </p:nvSpPr>
        <p:spPr>
          <a:xfrm>
            <a:off x="27657579" y="4839287"/>
            <a:ext cx="2919536" cy="553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A true label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54" name="직사각형 1253">
            <a:extLst>
              <a:ext uri="{FF2B5EF4-FFF2-40B4-BE49-F238E27FC236}">
                <a16:creationId xmlns:a16="http://schemas.microsoft.com/office/drawing/2014/main" id="{62EA981D-1385-9703-F167-0E6F9EFE16D8}"/>
              </a:ext>
            </a:extLst>
          </p:cNvPr>
          <p:cNvSpPr/>
          <p:nvPr/>
        </p:nvSpPr>
        <p:spPr>
          <a:xfrm>
            <a:off x="25968503" y="9400833"/>
            <a:ext cx="3033994" cy="90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55" name="자유형: 도형 1254">
            <a:extLst>
              <a:ext uri="{FF2B5EF4-FFF2-40B4-BE49-F238E27FC236}">
                <a16:creationId xmlns:a16="http://schemas.microsoft.com/office/drawing/2014/main" id="{115965C2-F3F8-A313-C69C-95B6DC535D38}"/>
              </a:ext>
            </a:extLst>
          </p:cNvPr>
          <p:cNvSpPr/>
          <p:nvPr/>
        </p:nvSpPr>
        <p:spPr>
          <a:xfrm>
            <a:off x="19667704" y="9503131"/>
            <a:ext cx="3050735" cy="733349"/>
          </a:xfrm>
          <a:custGeom>
            <a:avLst/>
            <a:gdLst>
              <a:gd name="connsiteX0" fmla="*/ 0 w 828483"/>
              <a:gd name="connsiteY0" fmla="*/ 0 h 276161"/>
              <a:gd name="connsiteX1" fmla="*/ 42958 w 828483"/>
              <a:gd name="connsiteY1" fmla="*/ 270024 h 276161"/>
              <a:gd name="connsiteX2" fmla="*/ 104327 w 828483"/>
              <a:gd name="connsiteY2" fmla="*/ 0 h 276161"/>
              <a:gd name="connsiteX3" fmla="*/ 165696 w 828483"/>
              <a:gd name="connsiteY3" fmla="*/ 270024 h 276161"/>
              <a:gd name="connsiteX4" fmla="*/ 245476 w 828483"/>
              <a:gd name="connsiteY4" fmla="*/ 12273 h 276161"/>
              <a:gd name="connsiteX5" fmla="*/ 294572 w 828483"/>
              <a:gd name="connsiteY5" fmla="*/ 263887 h 276161"/>
              <a:gd name="connsiteX6" fmla="*/ 362078 w 828483"/>
              <a:gd name="connsiteY6" fmla="*/ 6136 h 276161"/>
              <a:gd name="connsiteX7" fmla="*/ 405036 w 828483"/>
              <a:gd name="connsiteY7" fmla="*/ 263887 h 276161"/>
              <a:gd name="connsiteX8" fmla="*/ 497090 w 828483"/>
              <a:gd name="connsiteY8" fmla="*/ 0 h 276161"/>
              <a:gd name="connsiteX9" fmla="*/ 540048 w 828483"/>
              <a:gd name="connsiteY9" fmla="*/ 263887 h 276161"/>
              <a:gd name="connsiteX10" fmla="*/ 613691 w 828483"/>
              <a:gd name="connsiteY10" fmla="*/ 12273 h 276161"/>
              <a:gd name="connsiteX11" fmla="*/ 656650 w 828483"/>
              <a:gd name="connsiteY11" fmla="*/ 276161 h 276161"/>
              <a:gd name="connsiteX12" fmla="*/ 730292 w 828483"/>
              <a:gd name="connsiteY12" fmla="*/ 12273 h 276161"/>
              <a:gd name="connsiteX13" fmla="*/ 767114 w 828483"/>
              <a:gd name="connsiteY13" fmla="*/ 270024 h 276161"/>
              <a:gd name="connsiteX14" fmla="*/ 828483 w 828483"/>
              <a:gd name="connsiteY14" fmla="*/ 6136 h 276161"/>
              <a:gd name="connsiteX0" fmla="*/ 0 w 834421"/>
              <a:gd name="connsiteY0" fmla="*/ 0 h 276161"/>
              <a:gd name="connsiteX1" fmla="*/ 42958 w 834421"/>
              <a:gd name="connsiteY1" fmla="*/ 270024 h 276161"/>
              <a:gd name="connsiteX2" fmla="*/ 104327 w 834421"/>
              <a:gd name="connsiteY2" fmla="*/ 0 h 276161"/>
              <a:gd name="connsiteX3" fmla="*/ 165696 w 834421"/>
              <a:gd name="connsiteY3" fmla="*/ 270024 h 276161"/>
              <a:gd name="connsiteX4" fmla="*/ 245476 w 834421"/>
              <a:gd name="connsiteY4" fmla="*/ 12273 h 276161"/>
              <a:gd name="connsiteX5" fmla="*/ 294572 w 834421"/>
              <a:gd name="connsiteY5" fmla="*/ 263887 h 276161"/>
              <a:gd name="connsiteX6" fmla="*/ 362078 w 834421"/>
              <a:gd name="connsiteY6" fmla="*/ 6136 h 276161"/>
              <a:gd name="connsiteX7" fmla="*/ 405036 w 834421"/>
              <a:gd name="connsiteY7" fmla="*/ 263887 h 276161"/>
              <a:gd name="connsiteX8" fmla="*/ 497090 w 834421"/>
              <a:gd name="connsiteY8" fmla="*/ 0 h 276161"/>
              <a:gd name="connsiteX9" fmla="*/ 540048 w 834421"/>
              <a:gd name="connsiteY9" fmla="*/ 263887 h 276161"/>
              <a:gd name="connsiteX10" fmla="*/ 613691 w 834421"/>
              <a:gd name="connsiteY10" fmla="*/ 12273 h 276161"/>
              <a:gd name="connsiteX11" fmla="*/ 656650 w 834421"/>
              <a:gd name="connsiteY11" fmla="*/ 276161 h 276161"/>
              <a:gd name="connsiteX12" fmla="*/ 730292 w 834421"/>
              <a:gd name="connsiteY12" fmla="*/ 12273 h 276161"/>
              <a:gd name="connsiteX13" fmla="*/ 767114 w 834421"/>
              <a:gd name="connsiteY13" fmla="*/ 270024 h 276161"/>
              <a:gd name="connsiteX14" fmla="*/ 834421 w 834421"/>
              <a:gd name="connsiteY14" fmla="*/ 130234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1735"/>
              <a:gd name="connsiteY0" fmla="*/ 136208 h 277850"/>
              <a:gd name="connsiteX1" fmla="*/ 39797 w 821735"/>
              <a:gd name="connsiteY1" fmla="*/ 270024 h 277850"/>
              <a:gd name="connsiteX2" fmla="*/ 101166 w 821735"/>
              <a:gd name="connsiteY2" fmla="*/ 0 h 277850"/>
              <a:gd name="connsiteX3" fmla="*/ 162535 w 821735"/>
              <a:gd name="connsiteY3" fmla="*/ 270024 h 277850"/>
              <a:gd name="connsiteX4" fmla="*/ 242315 w 821735"/>
              <a:gd name="connsiteY4" fmla="*/ 12273 h 277850"/>
              <a:gd name="connsiteX5" fmla="*/ 291411 w 821735"/>
              <a:gd name="connsiteY5" fmla="*/ 263887 h 277850"/>
              <a:gd name="connsiteX6" fmla="*/ 358917 w 821735"/>
              <a:gd name="connsiteY6" fmla="*/ 6136 h 277850"/>
              <a:gd name="connsiteX7" fmla="*/ 401875 w 821735"/>
              <a:gd name="connsiteY7" fmla="*/ 263887 h 277850"/>
              <a:gd name="connsiteX8" fmla="*/ 493929 w 821735"/>
              <a:gd name="connsiteY8" fmla="*/ 0 h 277850"/>
              <a:gd name="connsiteX9" fmla="*/ 536887 w 821735"/>
              <a:gd name="connsiteY9" fmla="*/ 263887 h 277850"/>
              <a:gd name="connsiteX10" fmla="*/ 610530 w 821735"/>
              <a:gd name="connsiteY10" fmla="*/ 12273 h 277850"/>
              <a:gd name="connsiteX11" fmla="*/ 653489 w 821735"/>
              <a:gd name="connsiteY11" fmla="*/ 276161 h 277850"/>
              <a:gd name="connsiteX12" fmla="*/ 727131 w 821735"/>
              <a:gd name="connsiteY12" fmla="*/ 12273 h 277850"/>
              <a:gd name="connsiteX13" fmla="*/ 763953 w 821735"/>
              <a:gd name="connsiteY13" fmla="*/ 270024 h 277850"/>
              <a:gd name="connsiteX14" fmla="*/ 821735 w 821735"/>
              <a:gd name="connsiteY14" fmla="*/ 138092 h 277850"/>
              <a:gd name="connsiteX0" fmla="*/ 0 w 821735"/>
              <a:gd name="connsiteY0" fmla="*/ 136208 h 276161"/>
              <a:gd name="connsiteX1" fmla="*/ 39797 w 821735"/>
              <a:gd name="connsiteY1" fmla="*/ 270024 h 276161"/>
              <a:gd name="connsiteX2" fmla="*/ 101166 w 821735"/>
              <a:gd name="connsiteY2" fmla="*/ 0 h 276161"/>
              <a:gd name="connsiteX3" fmla="*/ 162535 w 821735"/>
              <a:gd name="connsiteY3" fmla="*/ 270024 h 276161"/>
              <a:gd name="connsiteX4" fmla="*/ 242315 w 821735"/>
              <a:gd name="connsiteY4" fmla="*/ 12273 h 276161"/>
              <a:gd name="connsiteX5" fmla="*/ 291411 w 821735"/>
              <a:gd name="connsiteY5" fmla="*/ 263887 h 276161"/>
              <a:gd name="connsiteX6" fmla="*/ 358917 w 821735"/>
              <a:gd name="connsiteY6" fmla="*/ 6136 h 276161"/>
              <a:gd name="connsiteX7" fmla="*/ 401875 w 821735"/>
              <a:gd name="connsiteY7" fmla="*/ 263887 h 276161"/>
              <a:gd name="connsiteX8" fmla="*/ 493929 w 821735"/>
              <a:gd name="connsiteY8" fmla="*/ 0 h 276161"/>
              <a:gd name="connsiteX9" fmla="*/ 536887 w 821735"/>
              <a:gd name="connsiteY9" fmla="*/ 263887 h 276161"/>
              <a:gd name="connsiteX10" fmla="*/ 610530 w 821735"/>
              <a:gd name="connsiteY10" fmla="*/ 12273 h 276161"/>
              <a:gd name="connsiteX11" fmla="*/ 653489 w 821735"/>
              <a:gd name="connsiteY11" fmla="*/ 276161 h 276161"/>
              <a:gd name="connsiteX12" fmla="*/ 727131 w 821735"/>
              <a:gd name="connsiteY12" fmla="*/ 12273 h 276161"/>
              <a:gd name="connsiteX13" fmla="*/ 763953 w 821735"/>
              <a:gd name="connsiteY13" fmla="*/ 270024 h 276161"/>
              <a:gd name="connsiteX14" fmla="*/ 821735 w 821735"/>
              <a:gd name="connsiteY14" fmla="*/ 138092 h 276161"/>
              <a:gd name="connsiteX0" fmla="*/ 0 w 821735"/>
              <a:gd name="connsiteY0" fmla="*/ 136208 h 276161"/>
              <a:gd name="connsiteX1" fmla="*/ 39797 w 821735"/>
              <a:gd name="connsiteY1" fmla="*/ 270024 h 276161"/>
              <a:gd name="connsiteX2" fmla="*/ 101166 w 821735"/>
              <a:gd name="connsiteY2" fmla="*/ 0 h 276161"/>
              <a:gd name="connsiteX3" fmla="*/ 162535 w 821735"/>
              <a:gd name="connsiteY3" fmla="*/ 270024 h 276161"/>
              <a:gd name="connsiteX4" fmla="*/ 242315 w 821735"/>
              <a:gd name="connsiteY4" fmla="*/ 12273 h 276161"/>
              <a:gd name="connsiteX5" fmla="*/ 291411 w 821735"/>
              <a:gd name="connsiteY5" fmla="*/ 263887 h 276161"/>
              <a:gd name="connsiteX6" fmla="*/ 358917 w 821735"/>
              <a:gd name="connsiteY6" fmla="*/ 6136 h 276161"/>
              <a:gd name="connsiteX7" fmla="*/ 401875 w 821735"/>
              <a:gd name="connsiteY7" fmla="*/ 263887 h 276161"/>
              <a:gd name="connsiteX8" fmla="*/ 493929 w 821735"/>
              <a:gd name="connsiteY8" fmla="*/ 0 h 276161"/>
              <a:gd name="connsiteX9" fmla="*/ 536887 w 821735"/>
              <a:gd name="connsiteY9" fmla="*/ 263887 h 276161"/>
              <a:gd name="connsiteX10" fmla="*/ 610530 w 821735"/>
              <a:gd name="connsiteY10" fmla="*/ 12273 h 276161"/>
              <a:gd name="connsiteX11" fmla="*/ 653489 w 821735"/>
              <a:gd name="connsiteY11" fmla="*/ 276161 h 276161"/>
              <a:gd name="connsiteX12" fmla="*/ 727131 w 821735"/>
              <a:gd name="connsiteY12" fmla="*/ 12273 h 276161"/>
              <a:gd name="connsiteX13" fmla="*/ 763953 w 821735"/>
              <a:gd name="connsiteY13" fmla="*/ 270024 h 276161"/>
              <a:gd name="connsiteX14" fmla="*/ 821735 w 821735"/>
              <a:gd name="connsiteY14" fmla="*/ 138092 h 2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1735" h="276161">
                <a:moveTo>
                  <a:pt x="0" y="136208"/>
                </a:moveTo>
                <a:cubicBezTo>
                  <a:pt x="57043" y="246772"/>
                  <a:pt x="22936" y="292725"/>
                  <a:pt x="39797" y="270024"/>
                </a:cubicBezTo>
                <a:cubicBezTo>
                  <a:pt x="56658" y="247323"/>
                  <a:pt x="80710" y="0"/>
                  <a:pt x="101166" y="0"/>
                </a:cubicBezTo>
                <a:cubicBezTo>
                  <a:pt x="121622" y="0"/>
                  <a:pt x="139010" y="267979"/>
                  <a:pt x="162535" y="270024"/>
                </a:cubicBezTo>
                <a:cubicBezTo>
                  <a:pt x="186060" y="272069"/>
                  <a:pt x="220836" y="13296"/>
                  <a:pt x="242315" y="12273"/>
                </a:cubicBezTo>
                <a:cubicBezTo>
                  <a:pt x="263794" y="11250"/>
                  <a:pt x="271977" y="264910"/>
                  <a:pt x="291411" y="263887"/>
                </a:cubicBezTo>
                <a:cubicBezTo>
                  <a:pt x="310845" y="262864"/>
                  <a:pt x="340506" y="6136"/>
                  <a:pt x="358917" y="6136"/>
                </a:cubicBezTo>
                <a:cubicBezTo>
                  <a:pt x="377328" y="6136"/>
                  <a:pt x="379373" y="264910"/>
                  <a:pt x="401875" y="263887"/>
                </a:cubicBezTo>
                <a:cubicBezTo>
                  <a:pt x="424377" y="262864"/>
                  <a:pt x="471427" y="0"/>
                  <a:pt x="493929" y="0"/>
                </a:cubicBezTo>
                <a:cubicBezTo>
                  <a:pt x="516431" y="0"/>
                  <a:pt x="517453" y="261841"/>
                  <a:pt x="536887" y="263887"/>
                </a:cubicBezTo>
                <a:cubicBezTo>
                  <a:pt x="556321" y="265933"/>
                  <a:pt x="591096" y="10227"/>
                  <a:pt x="610530" y="12273"/>
                </a:cubicBezTo>
                <a:cubicBezTo>
                  <a:pt x="629964" y="14319"/>
                  <a:pt x="634056" y="276161"/>
                  <a:pt x="653489" y="276161"/>
                </a:cubicBezTo>
                <a:cubicBezTo>
                  <a:pt x="672922" y="276161"/>
                  <a:pt x="708720" y="13296"/>
                  <a:pt x="727131" y="12273"/>
                </a:cubicBezTo>
                <a:cubicBezTo>
                  <a:pt x="745542" y="11250"/>
                  <a:pt x="747588" y="271047"/>
                  <a:pt x="763953" y="270024"/>
                </a:cubicBezTo>
                <a:cubicBezTo>
                  <a:pt x="780318" y="269001"/>
                  <a:pt x="802469" y="182048"/>
                  <a:pt x="821735" y="138092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56" name="자유형: 도형 1255">
            <a:extLst>
              <a:ext uri="{FF2B5EF4-FFF2-40B4-BE49-F238E27FC236}">
                <a16:creationId xmlns:a16="http://schemas.microsoft.com/office/drawing/2014/main" id="{E408FC2B-2FB2-992A-8B53-02CCBA75F989}"/>
              </a:ext>
            </a:extLst>
          </p:cNvPr>
          <p:cNvSpPr/>
          <p:nvPr/>
        </p:nvSpPr>
        <p:spPr>
          <a:xfrm>
            <a:off x="25952684" y="9501842"/>
            <a:ext cx="4207664" cy="737314"/>
          </a:xfrm>
          <a:custGeom>
            <a:avLst/>
            <a:gdLst>
              <a:gd name="connsiteX0" fmla="*/ 0 w 1533525"/>
              <a:gd name="connsiteY0" fmla="*/ 138113 h 252413"/>
              <a:gd name="connsiteX1" fmla="*/ 123825 w 1533525"/>
              <a:gd name="connsiteY1" fmla="*/ 14288 h 252413"/>
              <a:gd name="connsiteX2" fmla="*/ 342900 w 1533525"/>
              <a:gd name="connsiteY2" fmla="*/ 233363 h 252413"/>
              <a:gd name="connsiteX3" fmla="*/ 538163 w 1533525"/>
              <a:gd name="connsiteY3" fmla="*/ 38100 h 252413"/>
              <a:gd name="connsiteX4" fmla="*/ 676275 w 1533525"/>
              <a:gd name="connsiteY4" fmla="*/ 223838 h 252413"/>
              <a:gd name="connsiteX5" fmla="*/ 847725 w 1533525"/>
              <a:gd name="connsiteY5" fmla="*/ 114300 h 252413"/>
              <a:gd name="connsiteX6" fmla="*/ 847725 w 1533525"/>
              <a:gd name="connsiteY6" fmla="*/ 0 h 252413"/>
              <a:gd name="connsiteX7" fmla="*/ 1071562 w 1533525"/>
              <a:gd name="connsiteY7" fmla="*/ 0 h 252413"/>
              <a:gd name="connsiteX8" fmla="*/ 1071562 w 1533525"/>
              <a:gd name="connsiteY8" fmla="*/ 252413 h 252413"/>
              <a:gd name="connsiteX9" fmla="*/ 1309687 w 1533525"/>
              <a:gd name="connsiteY9" fmla="*/ 252413 h 252413"/>
              <a:gd name="connsiteX10" fmla="*/ 1309687 w 1533525"/>
              <a:gd name="connsiteY10" fmla="*/ 4763 h 252413"/>
              <a:gd name="connsiteX11" fmla="*/ 1533525 w 1533525"/>
              <a:gd name="connsiteY11" fmla="*/ 476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525" h="252413">
                <a:moveTo>
                  <a:pt x="0" y="138113"/>
                </a:moveTo>
                <a:lnTo>
                  <a:pt x="123825" y="14288"/>
                </a:lnTo>
                <a:lnTo>
                  <a:pt x="342900" y="233363"/>
                </a:lnTo>
                <a:lnTo>
                  <a:pt x="538163" y="38100"/>
                </a:lnTo>
                <a:lnTo>
                  <a:pt x="676275" y="223838"/>
                </a:lnTo>
                <a:lnTo>
                  <a:pt x="847725" y="114300"/>
                </a:lnTo>
                <a:lnTo>
                  <a:pt x="847725" y="0"/>
                </a:lnTo>
                <a:lnTo>
                  <a:pt x="1071562" y="0"/>
                </a:lnTo>
                <a:lnTo>
                  <a:pt x="1071562" y="252413"/>
                </a:lnTo>
                <a:lnTo>
                  <a:pt x="1309687" y="252413"/>
                </a:lnTo>
                <a:lnTo>
                  <a:pt x="1309687" y="4763"/>
                </a:lnTo>
                <a:lnTo>
                  <a:pt x="1533525" y="4763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</a:endParaRPr>
          </a:p>
        </p:txBody>
      </p:sp>
      <p:sp>
        <p:nvSpPr>
          <p:cNvPr id="1257" name="자유형: 도형 1256">
            <a:extLst>
              <a:ext uri="{FF2B5EF4-FFF2-40B4-BE49-F238E27FC236}">
                <a16:creationId xmlns:a16="http://schemas.microsoft.com/office/drawing/2014/main" id="{2FD1C257-E874-79BB-5E89-17D9A2F017FE}"/>
              </a:ext>
            </a:extLst>
          </p:cNvPr>
          <p:cNvSpPr/>
          <p:nvPr/>
        </p:nvSpPr>
        <p:spPr>
          <a:xfrm>
            <a:off x="18022161" y="9531930"/>
            <a:ext cx="1652063" cy="695819"/>
          </a:xfrm>
          <a:custGeom>
            <a:avLst/>
            <a:gdLst>
              <a:gd name="connsiteX0" fmla="*/ 0 w 1390650"/>
              <a:gd name="connsiteY0" fmla="*/ 114380 h 238207"/>
              <a:gd name="connsiteX1" fmla="*/ 42862 w 1390650"/>
              <a:gd name="connsiteY1" fmla="*/ 81043 h 238207"/>
              <a:gd name="connsiteX2" fmla="*/ 80962 w 1390650"/>
              <a:gd name="connsiteY2" fmla="*/ 138193 h 238207"/>
              <a:gd name="connsiteX3" fmla="*/ 138112 w 1390650"/>
              <a:gd name="connsiteY3" fmla="*/ 90568 h 238207"/>
              <a:gd name="connsiteX4" fmla="*/ 195262 w 1390650"/>
              <a:gd name="connsiteY4" fmla="*/ 162005 h 238207"/>
              <a:gd name="connsiteX5" fmla="*/ 257175 w 1390650"/>
              <a:gd name="connsiteY5" fmla="*/ 76280 h 238207"/>
              <a:gd name="connsiteX6" fmla="*/ 314325 w 1390650"/>
              <a:gd name="connsiteY6" fmla="*/ 176293 h 238207"/>
              <a:gd name="connsiteX7" fmla="*/ 342900 w 1390650"/>
              <a:gd name="connsiteY7" fmla="*/ 81043 h 238207"/>
              <a:gd name="connsiteX8" fmla="*/ 376237 w 1390650"/>
              <a:gd name="connsiteY8" fmla="*/ 200105 h 238207"/>
              <a:gd name="connsiteX9" fmla="*/ 414337 w 1390650"/>
              <a:gd name="connsiteY9" fmla="*/ 33418 h 238207"/>
              <a:gd name="connsiteX10" fmla="*/ 438150 w 1390650"/>
              <a:gd name="connsiteY10" fmla="*/ 209630 h 238207"/>
              <a:gd name="connsiteX11" fmla="*/ 476250 w 1390650"/>
              <a:gd name="connsiteY11" fmla="*/ 80 h 238207"/>
              <a:gd name="connsiteX12" fmla="*/ 495300 w 1390650"/>
              <a:gd name="connsiteY12" fmla="*/ 238205 h 238207"/>
              <a:gd name="connsiteX13" fmla="*/ 533400 w 1390650"/>
              <a:gd name="connsiteY13" fmla="*/ 4843 h 238207"/>
              <a:gd name="connsiteX14" fmla="*/ 566737 w 1390650"/>
              <a:gd name="connsiteY14" fmla="*/ 190580 h 238207"/>
              <a:gd name="connsiteX15" fmla="*/ 628650 w 1390650"/>
              <a:gd name="connsiteY15" fmla="*/ 81043 h 238207"/>
              <a:gd name="connsiteX16" fmla="*/ 742950 w 1390650"/>
              <a:gd name="connsiteY16" fmla="*/ 152480 h 238207"/>
              <a:gd name="connsiteX17" fmla="*/ 809625 w 1390650"/>
              <a:gd name="connsiteY17" fmla="*/ 81043 h 238207"/>
              <a:gd name="connsiteX18" fmla="*/ 923925 w 1390650"/>
              <a:gd name="connsiteY18" fmla="*/ 157243 h 238207"/>
              <a:gd name="connsiteX19" fmla="*/ 1047750 w 1390650"/>
              <a:gd name="connsiteY19" fmla="*/ 114380 h 238207"/>
              <a:gd name="connsiteX20" fmla="*/ 1085850 w 1390650"/>
              <a:gd name="connsiteY20" fmla="*/ 66755 h 238207"/>
              <a:gd name="connsiteX21" fmla="*/ 1181100 w 1390650"/>
              <a:gd name="connsiteY21" fmla="*/ 162005 h 238207"/>
              <a:gd name="connsiteX22" fmla="*/ 1262062 w 1390650"/>
              <a:gd name="connsiteY22" fmla="*/ 57230 h 238207"/>
              <a:gd name="connsiteX23" fmla="*/ 1390650 w 1390650"/>
              <a:gd name="connsiteY23" fmla="*/ 119143 h 23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0650" h="238207">
                <a:moveTo>
                  <a:pt x="0" y="114380"/>
                </a:moveTo>
                <a:cubicBezTo>
                  <a:pt x="14684" y="95727"/>
                  <a:pt x="29368" y="77074"/>
                  <a:pt x="42862" y="81043"/>
                </a:cubicBezTo>
                <a:cubicBezTo>
                  <a:pt x="56356" y="85012"/>
                  <a:pt x="65087" y="136606"/>
                  <a:pt x="80962" y="138193"/>
                </a:cubicBezTo>
                <a:cubicBezTo>
                  <a:pt x="96837" y="139781"/>
                  <a:pt x="119062" y="86599"/>
                  <a:pt x="138112" y="90568"/>
                </a:cubicBezTo>
                <a:cubicBezTo>
                  <a:pt x="157162" y="94537"/>
                  <a:pt x="175418" y="164386"/>
                  <a:pt x="195262" y="162005"/>
                </a:cubicBezTo>
                <a:cubicBezTo>
                  <a:pt x="215106" y="159624"/>
                  <a:pt x="237331" y="73899"/>
                  <a:pt x="257175" y="76280"/>
                </a:cubicBezTo>
                <a:cubicBezTo>
                  <a:pt x="277019" y="78661"/>
                  <a:pt x="300038" y="175499"/>
                  <a:pt x="314325" y="176293"/>
                </a:cubicBezTo>
                <a:cubicBezTo>
                  <a:pt x="328612" y="177087"/>
                  <a:pt x="332581" y="77074"/>
                  <a:pt x="342900" y="81043"/>
                </a:cubicBezTo>
                <a:cubicBezTo>
                  <a:pt x="353219" y="85012"/>
                  <a:pt x="364331" y="208042"/>
                  <a:pt x="376237" y="200105"/>
                </a:cubicBezTo>
                <a:cubicBezTo>
                  <a:pt x="388143" y="192168"/>
                  <a:pt x="404018" y="31830"/>
                  <a:pt x="414337" y="33418"/>
                </a:cubicBezTo>
                <a:cubicBezTo>
                  <a:pt x="424656" y="35005"/>
                  <a:pt x="427831" y="215186"/>
                  <a:pt x="438150" y="209630"/>
                </a:cubicBezTo>
                <a:cubicBezTo>
                  <a:pt x="448469" y="204074"/>
                  <a:pt x="466725" y="-4683"/>
                  <a:pt x="476250" y="80"/>
                </a:cubicBezTo>
                <a:cubicBezTo>
                  <a:pt x="485775" y="4843"/>
                  <a:pt x="485775" y="237411"/>
                  <a:pt x="495300" y="238205"/>
                </a:cubicBezTo>
                <a:cubicBezTo>
                  <a:pt x="504825" y="238999"/>
                  <a:pt x="521494" y="12780"/>
                  <a:pt x="533400" y="4843"/>
                </a:cubicBezTo>
                <a:cubicBezTo>
                  <a:pt x="545306" y="-3094"/>
                  <a:pt x="550862" y="177880"/>
                  <a:pt x="566737" y="190580"/>
                </a:cubicBezTo>
                <a:cubicBezTo>
                  <a:pt x="582612" y="203280"/>
                  <a:pt x="599281" y="87393"/>
                  <a:pt x="628650" y="81043"/>
                </a:cubicBezTo>
                <a:cubicBezTo>
                  <a:pt x="658019" y="74693"/>
                  <a:pt x="712788" y="152480"/>
                  <a:pt x="742950" y="152480"/>
                </a:cubicBezTo>
                <a:cubicBezTo>
                  <a:pt x="773112" y="152480"/>
                  <a:pt x="779463" y="80249"/>
                  <a:pt x="809625" y="81043"/>
                </a:cubicBezTo>
                <a:cubicBezTo>
                  <a:pt x="839787" y="81837"/>
                  <a:pt x="884238" y="151687"/>
                  <a:pt x="923925" y="157243"/>
                </a:cubicBezTo>
                <a:cubicBezTo>
                  <a:pt x="963613" y="162799"/>
                  <a:pt x="1020763" y="129461"/>
                  <a:pt x="1047750" y="114380"/>
                </a:cubicBezTo>
                <a:cubicBezTo>
                  <a:pt x="1074737" y="99299"/>
                  <a:pt x="1063625" y="58817"/>
                  <a:pt x="1085850" y="66755"/>
                </a:cubicBezTo>
                <a:cubicBezTo>
                  <a:pt x="1108075" y="74692"/>
                  <a:pt x="1151731" y="163592"/>
                  <a:pt x="1181100" y="162005"/>
                </a:cubicBezTo>
                <a:cubicBezTo>
                  <a:pt x="1210469" y="160418"/>
                  <a:pt x="1227137" y="64374"/>
                  <a:pt x="1262062" y="57230"/>
                </a:cubicBezTo>
                <a:cubicBezTo>
                  <a:pt x="1296987" y="50086"/>
                  <a:pt x="1361281" y="62787"/>
                  <a:pt x="1390650" y="119143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>
              <a:solidFill>
                <a:sysClr val="window" lastClr="FFFFFF"/>
              </a:solidFill>
            </a:endParaRPr>
          </a:p>
        </p:txBody>
      </p:sp>
      <p:sp>
        <p:nvSpPr>
          <p:cNvPr id="1258" name="자유형: 도형 1257">
            <a:extLst>
              <a:ext uri="{FF2B5EF4-FFF2-40B4-BE49-F238E27FC236}">
                <a16:creationId xmlns:a16="http://schemas.microsoft.com/office/drawing/2014/main" id="{9126F402-E135-861C-CFBF-022AF3A1F8BF}"/>
              </a:ext>
            </a:extLst>
          </p:cNvPr>
          <p:cNvSpPr/>
          <p:nvPr/>
        </p:nvSpPr>
        <p:spPr>
          <a:xfrm>
            <a:off x="22718439" y="9543469"/>
            <a:ext cx="3238925" cy="677011"/>
          </a:xfrm>
          <a:custGeom>
            <a:avLst/>
            <a:gdLst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12848 w 2913888"/>
              <a:gd name="connsiteY11" fmla="*/ 361649 h 703035"/>
              <a:gd name="connsiteX12" fmla="*/ 2249424 w 2913888"/>
              <a:gd name="connsiteY12" fmla="*/ 465281 h 703035"/>
              <a:gd name="connsiteX13" fmla="*/ 2395728 w 2913888"/>
              <a:gd name="connsiteY13" fmla="*/ 355553 h 703035"/>
              <a:gd name="connsiteX14" fmla="*/ 2426208 w 2913888"/>
              <a:gd name="connsiteY14" fmla="*/ 489665 h 703035"/>
              <a:gd name="connsiteX15" fmla="*/ 2493264 w 2913888"/>
              <a:gd name="connsiteY15" fmla="*/ 386033 h 703035"/>
              <a:gd name="connsiteX16" fmla="*/ 2529840 w 2913888"/>
              <a:gd name="connsiteY16" fmla="*/ 507953 h 703035"/>
              <a:gd name="connsiteX17" fmla="*/ 2584704 w 2913888"/>
              <a:gd name="connsiteY17" fmla="*/ 367745 h 703035"/>
              <a:gd name="connsiteX18" fmla="*/ 2639568 w 2913888"/>
              <a:gd name="connsiteY18" fmla="*/ 550625 h 703035"/>
              <a:gd name="connsiteX19" fmla="*/ 2700528 w 2913888"/>
              <a:gd name="connsiteY19" fmla="*/ 379937 h 703035"/>
              <a:gd name="connsiteX20" fmla="*/ 2749296 w 2913888"/>
              <a:gd name="connsiteY20" fmla="*/ 520145 h 703035"/>
              <a:gd name="connsiteX21" fmla="*/ 2791968 w 2913888"/>
              <a:gd name="connsiteY21" fmla="*/ 392129 h 703035"/>
              <a:gd name="connsiteX22" fmla="*/ 2828544 w 2913888"/>
              <a:gd name="connsiteY22" fmla="*/ 489665 h 703035"/>
              <a:gd name="connsiteX23" fmla="*/ 2852928 w 2913888"/>
              <a:gd name="connsiteY23" fmla="*/ 361649 h 703035"/>
              <a:gd name="connsiteX24" fmla="*/ 2895600 w 2913888"/>
              <a:gd name="connsiteY24" fmla="*/ 520145 h 703035"/>
              <a:gd name="connsiteX25" fmla="*/ 2913888 w 2913888"/>
              <a:gd name="connsiteY2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49424 w 2913888"/>
              <a:gd name="connsiteY11" fmla="*/ 465281 h 703035"/>
              <a:gd name="connsiteX12" fmla="*/ 2395728 w 2913888"/>
              <a:gd name="connsiteY12" fmla="*/ 355553 h 703035"/>
              <a:gd name="connsiteX13" fmla="*/ 2426208 w 2913888"/>
              <a:gd name="connsiteY13" fmla="*/ 489665 h 703035"/>
              <a:gd name="connsiteX14" fmla="*/ 2493264 w 2913888"/>
              <a:gd name="connsiteY14" fmla="*/ 386033 h 703035"/>
              <a:gd name="connsiteX15" fmla="*/ 2529840 w 2913888"/>
              <a:gd name="connsiteY15" fmla="*/ 507953 h 703035"/>
              <a:gd name="connsiteX16" fmla="*/ 2584704 w 2913888"/>
              <a:gd name="connsiteY16" fmla="*/ 367745 h 703035"/>
              <a:gd name="connsiteX17" fmla="*/ 2639568 w 2913888"/>
              <a:gd name="connsiteY17" fmla="*/ 550625 h 703035"/>
              <a:gd name="connsiteX18" fmla="*/ 2700528 w 2913888"/>
              <a:gd name="connsiteY18" fmla="*/ 379937 h 703035"/>
              <a:gd name="connsiteX19" fmla="*/ 2749296 w 2913888"/>
              <a:gd name="connsiteY19" fmla="*/ 520145 h 703035"/>
              <a:gd name="connsiteX20" fmla="*/ 2791968 w 2913888"/>
              <a:gd name="connsiteY20" fmla="*/ 392129 h 703035"/>
              <a:gd name="connsiteX21" fmla="*/ 2828544 w 2913888"/>
              <a:gd name="connsiteY21" fmla="*/ 489665 h 703035"/>
              <a:gd name="connsiteX22" fmla="*/ 2852928 w 2913888"/>
              <a:gd name="connsiteY22" fmla="*/ 361649 h 703035"/>
              <a:gd name="connsiteX23" fmla="*/ 2895600 w 2913888"/>
              <a:gd name="connsiteY23" fmla="*/ 520145 h 703035"/>
              <a:gd name="connsiteX24" fmla="*/ 2913888 w 2913888"/>
              <a:gd name="connsiteY24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249424 w 2913888"/>
              <a:gd name="connsiteY10" fmla="*/ 465281 h 703035"/>
              <a:gd name="connsiteX11" fmla="*/ 2395728 w 2913888"/>
              <a:gd name="connsiteY11" fmla="*/ 355553 h 703035"/>
              <a:gd name="connsiteX12" fmla="*/ 2426208 w 2913888"/>
              <a:gd name="connsiteY12" fmla="*/ 489665 h 703035"/>
              <a:gd name="connsiteX13" fmla="*/ 2493264 w 2913888"/>
              <a:gd name="connsiteY13" fmla="*/ 386033 h 703035"/>
              <a:gd name="connsiteX14" fmla="*/ 2529840 w 2913888"/>
              <a:gd name="connsiteY14" fmla="*/ 507953 h 703035"/>
              <a:gd name="connsiteX15" fmla="*/ 2584704 w 2913888"/>
              <a:gd name="connsiteY15" fmla="*/ 367745 h 703035"/>
              <a:gd name="connsiteX16" fmla="*/ 2639568 w 2913888"/>
              <a:gd name="connsiteY16" fmla="*/ 550625 h 703035"/>
              <a:gd name="connsiteX17" fmla="*/ 2700528 w 2913888"/>
              <a:gd name="connsiteY17" fmla="*/ 379937 h 703035"/>
              <a:gd name="connsiteX18" fmla="*/ 2749296 w 2913888"/>
              <a:gd name="connsiteY18" fmla="*/ 520145 h 703035"/>
              <a:gd name="connsiteX19" fmla="*/ 2791968 w 2913888"/>
              <a:gd name="connsiteY19" fmla="*/ 392129 h 703035"/>
              <a:gd name="connsiteX20" fmla="*/ 2828544 w 2913888"/>
              <a:gd name="connsiteY20" fmla="*/ 489665 h 703035"/>
              <a:gd name="connsiteX21" fmla="*/ 2852928 w 2913888"/>
              <a:gd name="connsiteY21" fmla="*/ 361649 h 703035"/>
              <a:gd name="connsiteX22" fmla="*/ 2895600 w 2913888"/>
              <a:gd name="connsiteY22" fmla="*/ 520145 h 703035"/>
              <a:gd name="connsiteX23" fmla="*/ 2913888 w 2913888"/>
              <a:gd name="connsiteY23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60448 w 2913888"/>
              <a:gd name="connsiteY7" fmla="*/ 489665 h 703035"/>
              <a:gd name="connsiteX8" fmla="*/ 2121408 w 2913888"/>
              <a:gd name="connsiteY8" fmla="*/ 331169 h 703035"/>
              <a:gd name="connsiteX9" fmla="*/ 2249424 w 2913888"/>
              <a:gd name="connsiteY9" fmla="*/ 465281 h 703035"/>
              <a:gd name="connsiteX10" fmla="*/ 2395728 w 2913888"/>
              <a:gd name="connsiteY10" fmla="*/ 355553 h 703035"/>
              <a:gd name="connsiteX11" fmla="*/ 2426208 w 2913888"/>
              <a:gd name="connsiteY11" fmla="*/ 489665 h 703035"/>
              <a:gd name="connsiteX12" fmla="*/ 2493264 w 2913888"/>
              <a:gd name="connsiteY12" fmla="*/ 386033 h 703035"/>
              <a:gd name="connsiteX13" fmla="*/ 2529840 w 2913888"/>
              <a:gd name="connsiteY13" fmla="*/ 507953 h 703035"/>
              <a:gd name="connsiteX14" fmla="*/ 2584704 w 2913888"/>
              <a:gd name="connsiteY14" fmla="*/ 367745 h 703035"/>
              <a:gd name="connsiteX15" fmla="*/ 2639568 w 2913888"/>
              <a:gd name="connsiteY15" fmla="*/ 550625 h 703035"/>
              <a:gd name="connsiteX16" fmla="*/ 2700528 w 2913888"/>
              <a:gd name="connsiteY16" fmla="*/ 379937 h 703035"/>
              <a:gd name="connsiteX17" fmla="*/ 2749296 w 2913888"/>
              <a:gd name="connsiteY17" fmla="*/ 520145 h 703035"/>
              <a:gd name="connsiteX18" fmla="*/ 2791968 w 2913888"/>
              <a:gd name="connsiteY18" fmla="*/ 392129 h 703035"/>
              <a:gd name="connsiteX19" fmla="*/ 2828544 w 2913888"/>
              <a:gd name="connsiteY19" fmla="*/ 489665 h 703035"/>
              <a:gd name="connsiteX20" fmla="*/ 2852928 w 2913888"/>
              <a:gd name="connsiteY20" fmla="*/ 361649 h 703035"/>
              <a:gd name="connsiteX21" fmla="*/ 2895600 w 2913888"/>
              <a:gd name="connsiteY21" fmla="*/ 520145 h 703035"/>
              <a:gd name="connsiteX22" fmla="*/ 2913888 w 2913888"/>
              <a:gd name="connsiteY22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121408 w 2913888"/>
              <a:gd name="connsiteY7" fmla="*/ 331169 h 703035"/>
              <a:gd name="connsiteX8" fmla="*/ 2249424 w 2913888"/>
              <a:gd name="connsiteY8" fmla="*/ 465281 h 703035"/>
              <a:gd name="connsiteX9" fmla="*/ 2395728 w 2913888"/>
              <a:gd name="connsiteY9" fmla="*/ 355553 h 703035"/>
              <a:gd name="connsiteX10" fmla="*/ 2426208 w 2913888"/>
              <a:gd name="connsiteY10" fmla="*/ 489665 h 703035"/>
              <a:gd name="connsiteX11" fmla="*/ 2493264 w 2913888"/>
              <a:gd name="connsiteY11" fmla="*/ 386033 h 703035"/>
              <a:gd name="connsiteX12" fmla="*/ 2529840 w 2913888"/>
              <a:gd name="connsiteY12" fmla="*/ 507953 h 703035"/>
              <a:gd name="connsiteX13" fmla="*/ 2584704 w 2913888"/>
              <a:gd name="connsiteY13" fmla="*/ 367745 h 703035"/>
              <a:gd name="connsiteX14" fmla="*/ 2639568 w 2913888"/>
              <a:gd name="connsiteY14" fmla="*/ 550625 h 703035"/>
              <a:gd name="connsiteX15" fmla="*/ 2700528 w 2913888"/>
              <a:gd name="connsiteY15" fmla="*/ 379937 h 703035"/>
              <a:gd name="connsiteX16" fmla="*/ 2749296 w 2913888"/>
              <a:gd name="connsiteY16" fmla="*/ 520145 h 703035"/>
              <a:gd name="connsiteX17" fmla="*/ 2791968 w 2913888"/>
              <a:gd name="connsiteY17" fmla="*/ 392129 h 703035"/>
              <a:gd name="connsiteX18" fmla="*/ 2828544 w 2913888"/>
              <a:gd name="connsiteY18" fmla="*/ 489665 h 703035"/>
              <a:gd name="connsiteX19" fmla="*/ 2852928 w 2913888"/>
              <a:gd name="connsiteY19" fmla="*/ 361649 h 703035"/>
              <a:gd name="connsiteX20" fmla="*/ 2895600 w 2913888"/>
              <a:gd name="connsiteY20" fmla="*/ 520145 h 703035"/>
              <a:gd name="connsiteX21" fmla="*/ 2913888 w 2913888"/>
              <a:gd name="connsiteY21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249424 w 2913888"/>
              <a:gd name="connsiteY7" fmla="*/ 465281 h 703035"/>
              <a:gd name="connsiteX8" fmla="*/ 2395728 w 2913888"/>
              <a:gd name="connsiteY8" fmla="*/ 355553 h 703035"/>
              <a:gd name="connsiteX9" fmla="*/ 2426208 w 2913888"/>
              <a:gd name="connsiteY9" fmla="*/ 489665 h 703035"/>
              <a:gd name="connsiteX10" fmla="*/ 2493264 w 2913888"/>
              <a:gd name="connsiteY10" fmla="*/ 386033 h 703035"/>
              <a:gd name="connsiteX11" fmla="*/ 2529840 w 2913888"/>
              <a:gd name="connsiteY11" fmla="*/ 507953 h 703035"/>
              <a:gd name="connsiteX12" fmla="*/ 2584704 w 2913888"/>
              <a:gd name="connsiteY12" fmla="*/ 367745 h 703035"/>
              <a:gd name="connsiteX13" fmla="*/ 2639568 w 2913888"/>
              <a:gd name="connsiteY13" fmla="*/ 550625 h 703035"/>
              <a:gd name="connsiteX14" fmla="*/ 2700528 w 2913888"/>
              <a:gd name="connsiteY14" fmla="*/ 379937 h 703035"/>
              <a:gd name="connsiteX15" fmla="*/ 2749296 w 2913888"/>
              <a:gd name="connsiteY15" fmla="*/ 520145 h 703035"/>
              <a:gd name="connsiteX16" fmla="*/ 2791968 w 2913888"/>
              <a:gd name="connsiteY16" fmla="*/ 392129 h 703035"/>
              <a:gd name="connsiteX17" fmla="*/ 2828544 w 2913888"/>
              <a:gd name="connsiteY17" fmla="*/ 489665 h 703035"/>
              <a:gd name="connsiteX18" fmla="*/ 2852928 w 2913888"/>
              <a:gd name="connsiteY18" fmla="*/ 361649 h 703035"/>
              <a:gd name="connsiteX19" fmla="*/ 2895600 w 2913888"/>
              <a:gd name="connsiteY19" fmla="*/ 520145 h 703035"/>
              <a:gd name="connsiteX20" fmla="*/ 2913888 w 2913888"/>
              <a:gd name="connsiteY20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493264 w 2913888"/>
              <a:gd name="connsiteY9" fmla="*/ 386033 h 703035"/>
              <a:gd name="connsiteX10" fmla="*/ 2529840 w 2913888"/>
              <a:gd name="connsiteY10" fmla="*/ 507953 h 703035"/>
              <a:gd name="connsiteX11" fmla="*/ 2584704 w 2913888"/>
              <a:gd name="connsiteY11" fmla="*/ 367745 h 703035"/>
              <a:gd name="connsiteX12" fmla="*/ 2639568 w 2913888"/>
              <a:gd name="connsiteY12" fmla="*/ 550625 h 703035"/>
              <a:gd name="connsiteX13" fmla="*/ 2700528 w 2913888"/>
              <a:gd name="connsiteY13" fmla="*/ 379937 h 703035"/>
              <a:gd name="connsiteX14" fmla="*/ 2749296 w 2913888"/>
              <a:gd name="connsiteY14" fmla="*/ 520145 h 703035"/>
              <a:gd name="connsiteX15" fmla="*/ 2791968 w 2913888"/>
              <a:gd name="connsiteY15" fmla="*/ 392129 h 703035"/>
              <a:gd name="connsiteX16" fmla="*/ 2828544 w 2913888"/>
              <a:gd name="connsiteY16" fmla="*/ 489665 h 703035"/>
              <a:gd name="connsiteX17" fmla="*/ 2852928 w 2913888"/>
              <a:gd name="connsiteY17" fmla="*/ 361649 h 703035"/>
              <a:gd name="connsiteX18" fmla="*/ 2895600 w 2913888"/>
              <a:gd name="connsiteY18" fmla="*/ 520145 h 703035"/>
              <a:gd name="connsiteX19" fmla="*/ 2913888 w 2913888"/>
              <a:gd name="connsiteY19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28544 w 2913888"/>
              <a:gd name="connsiteY15" fmla="*/ 489665 h 703035"/>
              <a:gd name="connsiteX16" fmla="*/ 2852928 w 2913888"/>
              <a:gd name="connsiteY16" fmla="*/ 361649 h 703035"/>
              <a:gd name="connsiteX17" fmla="*/ 2895600 w 2913888"/>
              <a:gd name="connsiteY17" fmla="*/ 520145 h 703035"/>
              <a:gd name="connsiteX18" fmla="*/ 2913888 w 2913888"/>
              <a:gd name="connsiteY18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52928 w 2913888"/>
              <a:gd name="connsiteY15" fmla="*/ 361649 h 703035"/>
              <a:gd name="connsiteX16" fmla="*/ 2895600 w 2913888"/>
              <a:gd name="connsiteY16" fmla="*/ 520145 h 703035"/>
              <a:gd name="connsiteX17" fmla="*/ 2913888 w 2913888"/>
              <a:gd name="connsiteY17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95600 w 2913888"/>
              <a:gd name="connsiteY15" fmla="*/ 520145 h 703035"/>
              <a:gd name="connsiteX16" fmla="*/ 2913888 w 2913888"/>
              <a:gd name="connsiteY16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913888 w 2913888"/>
              <a:gd name="connsiteY1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913888 w 2913888"/>
              <a:gd name="connsiteY14" fmla="*/ 4226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805125"/>
              <a:gd name="connsiteY0" fmla="*/ 386033 h 703035"/>
              <a:gd name="connsiteX1" fmla="*/ 310896 w 2805125"/>
              <a:gd name="connsiteY1" fmla="*/ 8081 h 703035"/>
              <a:gd name="connsiteX2" fmla="*/ 658368 w 2805125"/>
              <a:gd name="connsiteY2" fmla="*/ 703025 h 703035"/>
              <a:gd name="connsiteX3" fmla="*/ 975360 w 2805125"/>
              <a:gd name="connsiteY3" fmla="*/ 26369 h 703035"/>
              <a:gd name="connsiteX4" fmla="*/ 1304544 w 2805125"/>
              <a:gd name="connsiteY4" fmla="*/ 684737 h 703035"/>
              <a:gd name="connsiteX5" fmla="*/ 1603248 w 2805125"/>
              <a:gd name="connsiteY5" fmla="*/ 44657 h 703035"/>
              <a:gd name="connsiteX6" fmla="*/ 1938528 w 2805125"/>
              <a:gd name="connsiteY6" fmla="*/ 434801 h 703035"/>
              <a:gd name="connsiteX7" fmla="*/ 2395728 w 2805125"/>
              <a:gd name="connsiteY7" fmla="*/ 355553 h 703035"/>
              <a:gd name="connsiteX8" fmla="*/ 2426208 w 2805125"/>
              <a:gd name="connsiteY8" fmla="*/ 489665 h 703035"/>
              <a:gd name="connsiteX9" fmla="*/ 2529840 w 2805125"/>
              <a:gd name="connsiteY9" fmla="*/ 507953 h 703035"/>
              <a:gd name="connsiteX10" fmla="*/ 2584704 w 2805125"/>
              <a:gd name="connsiteY10" fmla="*/ 367745 h 703035"/>
              <a:gd name="connsiteX11" fmla="*/ 2639568 w 2805125"/>
              <a:gd name="connsiteY11" fmla="*/ 550625 h 703035"/>
              <a:gd name="connsiteX12" fmla="*/ 2700528 w 2805125"/>
              <a:gd name="connsiteY12" fmla="*/ 379937 h 703035"/>
              <a:gd name="connsiteX13" fmla="*/ 2749296 w 2805125"/>
              <a:gd name="connsiteY13" fmla="*/ 520145 h 703035"/>
              <a:gd name="connsiteX14" fmla="*/ 2805125 w 2805125"/>
              <a:gd name="connsiteY14" fmla="*/ 5317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584704 w 2700529"/>
              <a:gd name="connsiteY10" fmla="*/ 367745 h 703035"/>
              <a:gd name="connsiteX11" fmla="*/ 2639568 w 2700529"/>
              <a:gd name="connsiteY11" fmla="*/ 550625 h 703035"/>
              <a:gd name="connsiteX12" fmla="*/ 2700528 w 2700529"/>
              <a:gd name="connsiteY12" fmla="*/ 379937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639568 w 2700529"/>
              <a:gd name="connsiteY10" fmla="*/ 550625 h 703035"/>
              <a:gd name="connsiteX11" fmla="*/ 2700528 w 2700529"/>
              <a:gd name="connsiteY11" fmla="*/ 379937 h 703035"/>
              <a:gd name="connsiteX0" fmla="*/ 0 w 2639569"/>
              <a:gd name="connsiteY0" fmla="*/ 386033 h 703035"/>
              <a:gd name="connsiteX1" fmla="*/ 310896 w 2639569"/>
              <a:gd name="connsiteY1" fmla="*/ 8081 h 703035"/>
              <a:gd name="connsiteX2" fmla="*/ 658368 w 2639569"/>
              <a:gd name="connsiteY2" fmla="*/ 703025 h 703035"/>
              <a:gd name="connsiteX3" fmla="*/ 975360 w 2639569"/>
              <a:gd name="connsiteY3" fmla="*/ 26369 h 703035"/>
              <a:gd name="connsiteX4" fmla="*/ 1304544 w 2639569"/>
              <a:gd name="connsiteY4" fmla="*/ 684737 h 703035"/>
              <a:gd name="connsiteX5" fmla="*/ 1603248 w 2639569"/>
              <a:gd name="connsiteY5" fmla="*/ 44657 h 703035"/>
              <a:gd name="connsiteX6" fmla="*/ 1938528 w 2639569"/>
              <a:gd name="connsiteY6" fmla="*/ 434801 h 703035"/>
              <a:gd name="connsiteX7" fmla="*/ 2395728 w 2639569"/>
              <a:gd name="connsiteY7" fmla="*/ 355553 h 703035"/>
              <a:gd name="connsiteX8" fmla="*/ 2426208 w 2639569"/>
              <a:gd name="connsiteY8" fmla="*/ 489665 h 703035"/>
              <a:gd name="connsiteX9" fmla="*/ 2529840 w 2639569"/>
              <a:gd name="connsiteY9" fmla="*/ 507953 h 703035"/>
              <a:gd name="connsiteX10" fmla="*/ 2639568 w 2639569"/>
              <a:gd name="connsiteY10" fmla="*/ 550625 h 703035"/>
              <a:gd name="connsiteX0" fmla="*/ 0 w 2529839"/>
              <a:gd name="connsiteY0" fmla="*/ 386033 h 703035"/>
              <a:gd name="connsiteX1" fmla="*/ 310896 w 2529839"/>
              <a:gd name="connsiteY1" fmla="*/ 8081 h 703035"/>
              <a:gd name="connsiteX2" fmla="*/ 658368 w 2529839"/>
              <a:gd name="connsiteY2" fmla="*/ 703025 h 703035"/>
              <a:gd name="connsiteX3" fmla="*/ 975360 w 2529839"/>
              <a:gd name="connsiteY3" fmla="*/ 26369 h 703035"/>
              <a:gd name="connsiteX4" fmla="*/ 1304544 w 2529839"/>
              <a:gd name="connsiteY4" fmla="*/ 684737 h 703035"/>
              <a:gd name="connsiteX5" fmla="*/ 1603248 w 2529839"/>
              <a:gd name="connsiteY5" fmla="*/ 44657 h 703035"/>
              <a:gd name="connsiteX6" fmla="*/ 1938528 w 2529839"/>
              <a:gd name="connsiteY6" fmla="*/ 434801 h 703035"/>
              <a:gd name="connsiteX7" fmla="*/ 2395728 w 2529839"/>
              <a:gd name="connsiteY7" fmla="*/ 355553 h 703035"/>
              <a:gd name="connsiteX8" fmla="*/ 2426208 w 2529839"/>
              <a:gd name="connsiteY8" fmla="*/ 489665 h 703035"/>
              <a:gd name="connsiteX9" fmla="*/ 2529840 w 2529839"/>
              <a:gd name="connsiteY9" fmla="*/ 507953 h 703035"/>
              <a:gd name="connsiteX0" fmla="*/ 0 w 2435200"/>
              <a:gd name="connsiteY0" fmla="*/ 386033 h 703035"/>
              <a:gd name="connsiteX1" fmla="*/ 310896 w 2435200"/>
              <a:gd name="connsiteY1" fmla="*/ 8081 h 703035"/>
              <a:gd name="connsiteX2" fmla="*/ 658368 w 2435200"/>
              <a:gd name="connsiteY2" fmla="*/ 703025 h 703035"/>
              <a:gd name="connsiteX3" fmla="*/ 975360 w 2435200"/>
              <a:gd name="connsiteY3" fmla="*/ 26369 h 703035"/>
              <a:gd name="connsiteX4" fmla="*/ 1304544 w 2435200"/>
              <a:gd name="connsiteY4" fmla="*/ 684737 h 703035"/>
              <a:gd name="connsiteX5" fmla="*/ 1603248 w 2435200"/>
              <a:gd name="connsiteY5" fmla="*/ 44657 h 703035"/>
              <a:gd name="connsiteX6" fmla="*/ 1938528 w 2435200"/>
              <a:gd name="connsiteY6" fmla="*/ 434801 h 703035"/>
              <a:gd name="connsiteX7" fmla="*/ 2395728 w 2435200"/>
              <a:gd name="connsiteY7" fmla="*/ 355553 h 703035"/>
              <a:gd name="connsiteX8" fmla="*/ 2426208 w 2435200"/>
              <a:gd name="connsiteY8" fmla="*/ 489665 h 703035"/>
              <a:gd name="connsiteX0" fmla="*/ 0 w 2395729"/>
              <a:gd name="connsiteY0" fmla="*/ 386033 h 703035"/>
              <a:gd name="connsiteX1" fmla="*/ 310896 w 2395729"/>
              <a:gd name="connsiteY1" fmla="*/ 8081 h 703035"/>
              <a:gd name="connsiteX2" fmla="*/ 658368 w 2395729"/>
              <a:gd name="connsiteY2" fmla="*/ 703025 h 703035"/>
              <a:gd name="connsiteX3" fmla="*/ 975360 w 2395729"/>
              <a:gd name="connsiteY3" fmla="*/ 26369 h 703035"/>
              <a:gd name="connsiteX4" fmla="*/ 1304544 w 2395729"/>
              <a:gd name="connsiteY4" fmla="*/ 684737 h 703035"/>
              <a:gd name="connsiteX5" fmla="*/ 1603248 w 2395729"/>
              <a:gd name="connsiteY5" fmla="*/ 44657 h 703035"/>
              <a:gd name="connsiteX6" fmla="*/ 1938528 w 2395729"/>
              <a:gd name="connsiteY6" fmla="*/ 434801 h 703035"/>
              <a:gd name="connsiteX7" fmla="*/ 2395728 w 2395729"/>
              <a:gd name="connsiteY7" fmla="*/ 355553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8527" h="703035">
                <a:moveTo>
                  <a:pt x="0" y="386033"/>
                </a:moveTo>
                <a:cubicBezTo>
                  <a:pt x="100584" y="170641"/>
                  <a:pt x="201168" y="-44751"/>
                  <a:pt x="310896" y="8081"/>
                </a:cubicBezTo>
                <a:cubicBezTo>
                  <a:pt x="420624" y="60913"/>
                  <a:pt x="547624" y="699977"/>
                  <a:pt x="658368" y="703025"/>
                </a:cubicBezTo>
                <a:cubicBezTo>
                  <a:pt x="769112" y="706073"/>
                  <a:pt x="867664" y="29417"/>
                  <a:pt x="975360" y="26369"/>
                </a:cubicBezTo>
                <a:cubicBezTo>
                  <a:pt x="1083056" y="23321"/>
                  <a:pt x="1199896" y="681689"/>
                  <a:pt x="1304544" y="684737"/>
                </a:cubicBezTo>
                <a:cubicBezTo>
                  <a:pt x="1409192" y="687785"/>
                  <a:pt x="1497584" y="86313"/>
                  <a:pt x="1603248" y="44657"/>
                </a:cubicBezTo>
                <a:cubicBezTo>
                  <a:pt x="1708912" y="3001"/>
                  <a:pt x="1890740" y="151843"/>
                  <a:pt x="1938528" y="434801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59" name="직사각형 1258">
            <a:extLst>
              <a:ext uri="{FF2B5EF4-FFF2-40B4-BE49-F238E27FC236}">
                <a16:creationId xmlns:a16="http://schemas.microsoft.com/office/drawing/2014/main" id="{ADC46DCD-8E29-E634-9E0B-6736197FEF3E}"/>
              </a:ext>
            </a:extLst>
          </p:cNvPr>
          <p:cNvSpPr/>
          <p:nvPr/>
        </p:nvSpPr>
        <p:spPr>
          <a:xfrm>
            <a:off x="22720785" y="9400426"/>
            <a:ext cx="3234222" cy="9040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60" name="직선 화살표 연결선 1259">
            <a:extLst>
              <a:ext uri="{FF2B5EF4-FFF2-40B4-BE49-F238E27FC236}">
                <a16:creationId xmlns:a16="http://schemas.microsoft.com/office/drawing/2014/main" id="{372352FF-E403-04AE-6CF5-55ED20275661}"/>
              </a:ext>
            </a:extLst>
          </p:cNvPr>
          <p:cNvCxnSpPr>
            <a:cxnSpLocks/>
          </p:cNvCxnSpPr>
          <p:nvPr/>
        </p:nvCxnSpPr>
        <p:spPr>
          <a:xfrm>
            <a:off x="19699683" y="8940591"/>
            <a:ext cx="296572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1" name="TextBox 6">
            <a:extLst>
              <a:ext uri="{FF2B5EF4-FFF2-40B4-BE49-F238E27FC236}">
                <a16:creationId xmlns:a16="http://schemas.microsoft.com/office/drawing/2014/main" id="{EA8B2520-B1CD-0E93-86BE-A6CAFA6B386E}"/>
              </a:ext>
            </a:extLst>
          </p:cNvPr>
          <p:cNvSpPr txBox="1"/>
          <p:nvPr/>
        </p:nvSpPr>
        <p:spPr>
          <a:xfrm>
            <a:off x="26376868" y="10603760"/>
            <a:ext cx="1131961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Add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62" name="TextBox 6">
            <a:extLst>
              <a:ext uri="{FF2B5EF4-FFF2-40B4-BE49-F238E27FC236}">
                <a16:creationId xmlns:a16="http://schemas.microsoft.com/office/drawing/2014/main" id="{237E411A-A46A-9287-2C64-8868E8D29397}"/>
              </a:ext>
            </a:extLst>
          </p:cNvPr>
          <p:cNvSpPr txBox="1"/>
          <p:nvPr/>
        </p:nvSpPr>
        <p:spPr>
          <a:xfrm>
            <a:off x="20971321" y="14477776"/>
            <a:ext cx="6990382" cy="553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Pairs of augmented instances</a:t>
            </a:r>
            <a:endParaRPr lang="ko-KR" altLang="en-US" sz="3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63" name="직사각형 1262">
            <a:extLst>
              <a:ext uri="{FF2B5EF4-FFF2-40B4-BE49-F238E27FC236}">
                <a16:creationId xmlns:a16="http://schemas.microsoft.com/office/drawing/2014/main" id="{8438173F-345C-8314-7B35-852909830D27}"/>
              </a:ext>
            </a:extLst>
          </p:cNvPr>
          <p:cNvSpPr/>
          <p:nvPr/>
        </p:nvSpPr>
        <p:spPr>
          <a:xfrm>
            <a:off x="20020369" y="13803108"/>
            <a:ext cx="1572024" cy="4755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64" name="직사각형 1263">
            <a:extLst>
              <a:ext uri="{FF2B5EF4-FFF2-40B4-BE49-F238E27FC236}">
                <a16:creationId xmlns:a16="http://schemas.microsoft.com/office/drawing/2014/main" id="{75ACB2E4-FD22-CF42-6D92-823845CF0352}"/>
              </a:ext>
            </a:extLst>
          </p:cNvPr>
          <p:cNvSpPr/>
          <p:nvPr/>
        </p:nvSpPr>
        <p:spPr>
          <a:xfrm>
            <a:off x="19981788" y="12878090"/>
            <a:ext cx="443534" cy="4696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65" name="직사각형 1264">
            <a:extLst>
              <a:ext uri="{FF2B5EF4-FFF2-40B4-BE49-F238E27FC236}">
                <a16:creationId xmlns:a16="http://schemas.microsoft.com/office/drawing/2014/main" id="{5C32DBEB-60C6-BEE8-4BD8-17AE4C032A51}"/>
              </a:ext>
            </a:extLst>
          </p:cNvPr>
          <p:cNvSpPr/>
          <p:nvPr/>
        </p:nvSpPr>
        <p:spPr>
          <a:xfrm>
            <a:off x="20020369" y="12867479"/>
            <a:ext cx="338510" cy="4755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66" name="직사각형 1265">
            <a:extLst>
              <a:ext uri="{FF2B5EF4-FFF2-40B4-BE49-F238E27FC236}">
                <a16:creationId xmlns:a16="http://schemas.microsoft.com/office/drawing/2014/main" id="{2A21E5D4-04F2-B916-A3B1-947EF9A92730}"/>
              </a:ext>
            </a:extLst>
          </p:cNvPr>
          <p:cNvSpPr/>
          <p:nvPr/>
        </p:nvSpPr>
        <p:spPr>
          <a:xfrm>
            <a:off x="19970335" y="11997232"/>
            <a:ext cx="1227621" cy="4696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67" name="직사각형 1266">
            <a:extLst>
              <a:ext uri="{FF2B5EF4-FFF2-40B4-BE49-F238E27FC236}">
                <a16:creationId xmlns:a16="http://schemas.microsoft.com/office/drawing/2014/main" id="{575F99C3-AB2E-0601-4EDB-6E78ED6D58B8}"/>
              </a:ext>
            </a:extLst>
          </p:cNvPr>
          <p:cNvSpPr/>
          <p:nvPr/>
        </p:nvSpPr>
        <p:spPr>
          <a:xfrm>
            <a:off x="20074762" y="11997234"/>
            <a:ext cx="1057593" cy="4755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68" name="TextBox 6">
            <a:extLst>
              <a:ext uri="{FF2B5EF4-FFF2-40B4-BE49-F238E27FC236}">
                <a16:creationId xmlns:a16="http://schemas.microsoft.com/office/drawing/2014/main" id="{6E3FA04D-E478-0F8C-A7FA-3878040B6474}"/>
              </a:ext>
            </a:extLst>
          </p:cNvPr>
          <p:cNvSpPr txBox="1"/>
          <p:nvPr/>
        </p:nvSpPr>
        <p:spPr>
          <a:xfrm>
            <a:off x="23359173" y="10603760"/>
            <a:ext cx="2056204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Replicate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69" name="TextBox 6">
            <a:extLst>
              <a:ext uri="{FF2B5EF4-FFF2-40B4-BE49-F238E27FC236}">
                <a16:creationId xmlns:a16="http://schemas.microsoft.com/office/drawing/2014/main" id="{614783F5-91A7-88A7-3C7E-7162B3DE0851}"/>
              </a:ext>
            </a:extLst>
          </p:cNvPr>
          <p:cNvSpPr txBox="1"/>
          <p:nvPr/>
        </p:nvSpPr>
        <p:spPr>
          <a:xfrm>
            <a:off x="22308283" y="4793416"/>
            <a:ext cx="3911027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Sampled window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70" name="그룹 1269">
            <a:extLst>
              <a:ext uri="{FF2B5EF4-FFF2-40B4-BE49-F238E27FC236}">
                <a16:creationId xmlns:a16="http://schemas.microsoft.com/office/drawing/2014/main" id="{547D6CFE-69C8-8A5F-77CB-1AA5986ECDCD}"/>
              </a:ext>
            </a:extLst>
          </p:cNvPr>
          <p:cNvGrpSpPr/>
          <p:nvPr/>
        </p:nvGrpSpPr>
        <p:grpSpPr>
          <a:xfrm>
            <a:off x="23218170" y="9378507"/>
            <a:ext cx="2009014" cy="904070"/>
            <a:chOff x="2181482" y="1958761"/>
            <a:chExt cx="668256" cy="303275"/>
          </a:xfrm>
        </p:grpSpPr>
        <p:sp>
          <p:nvSpPr>
            <p:cNvPr id="1403" name="직사각형 1402">
              <a:extLst>
                <a:ext uri="{FF2B5EF4-FFF2-40B4-BE49-F238E27FC236}">
                  <a16:creationId xmlns:a16="http://schemas.microsoft.com/office/drawing/2014/main" id="{9340613F-302A-7C9C-1B2C-98EE6F6D552F}"/>
                </a:ext>
              </a:extLst>
            </p:cNvPr>
            <p:cNvSpPr/>
            <p:nvPr/>
          </p:nvSpPr>
          <p:spPr>
            <a:xfrm>
              <a:off x="2181482" y="1958761"/>
              <a:ext cx="45719" cy="3032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404" name="직사각형 1403">
              <a:extLst>
                <a:ext uri="{FF2B5EF4-FFF2-40B4-BE49-F238E27FC236}">
                  <a16:creationId xmlns:a16="http://schemas.microsoft.com/office/drawing/2014/main" id="{33F9479A-4A40-B2A3-F9DB-12047339F74D}"/>
                </a:ext>
              </a:extLst>
            </p:cNvPr>
            <p:cNvSpPr/>
            <p:nvPr/>
          </p:nvSpPr>
          <p:spPr>
            <a:xfrm>
              <a:off x="2804019" y="1958761"/>
              <a:ext cx="45719" cy="3032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sp>
        <p:nvSpPr>
          <p:cNvPr id="1271" name="타원 1270">
            <a:extLst>
              <a:ext uri="{FF2B5EF4-FFF2-40B4-BE49-F238E27FC236}">
                <a16:creationId xmlns:a16="http://schemas.microsoft.com/office/drawing/2014/main" id="{77683E6C-EBAB-F04C-E24E-C191EAAE43AD}"/>
              </a:ext>
            </a:extLst>
          </p:cNvPr>
          <p:cNvSpPr/>
          <p:nvPr/>
        </p:nvSpPr>
        <p:spPr>
          <a:xfrm>
            <a:off x="20074762" y="11436547"/>
            <a:ext cx="137447" cy="2166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1272" name="직선 화살표 연결선 1271">
            <a:extLst>
              <a:ext uri="{FF2B5EF4-FFF2-40B4-BE49-F238E27FC236}">
                <a16:creationId xmlns:a16="http://schemas.microsoft.com/office/drawing/2014/main" id="{A8D0005D-CB2E-20E8-8CA2-29475405EE9A}"/>
              </a:ext>
            </a:extLst>
          </p:cNvPr>
          <p:cNvCxnSpPr>
            <a:cxnSpLocks/>
          </p:cNvCxnSpPr>
          <p:nvPr/>
        </p:nvCxnSpPr>
        <p:spPr>
          <a:xfrm flipH="1">
            <a:off x="26053826" y="8940591"/>
            <a:ext cx="296298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3" name="TextBox 6">
            <a:extLst>
              <a:ext uri="{FF2B5EF4-FFF2-40B4-BE49-F238E27FC236}">
                <a16:creationId xmlns:a16="http://schemas.microsoft.com/office/drawing/2014/main" id="{E14DB723-E17A-EA16-B2CF-4D1631C28C76}"/>
              </a:ext>
            </a:extLst>
          </p:cNvPr>
          <p:cNvSpPr txBox="1"/>
          <p:nvPr/>
        </p:nvSpPr>
        <p:spPr>
          <a:xfrm>
            <a:off x="20411009" y="8613499"/>
            <a:ext cx="1737640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Context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74" name="TextBox 6">
            <a:extLst>
              <a:ext uri="{FF2B5EF4-FFF2-40B4-BE49-F238E27FC236}">
                <a16:creationId xmlns:a16="http://schemas.microsoft.com/office/drawing/2014/main" id="{5C5F95D8-6406-4322-D919-14FCBC1BEC5A}"/>
              </a:ext>
            </a:extLst>
          </p:cNvPr>
          <p:cNvSpPr txBox="1"/>
          <p:nvPr/>
        </p:nvSpPr>
        <p:spPr>
          <a:xfrm>
            <a:off x="26512178" y="8613499"/>
            <a:ext cx="1781095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Context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75" name="TextBox 6">
            <a:extLst>
              <a:ext uri="{FF2B5EF4-FFF2-40B4-BE49-F238E27FC236}">
                <a16:creationId xmlns:a16="http://schemas.microsoft.com/office/drawing/2014/main" id="{1717DA7A-B149-7729-BD75-4298AC270E06}"/>
              </a:ext>
            </a:extLst>
          </p:cNvPr>
          <p:cNvSpPr txBox="1"/>
          <p:nvPr/>
        </p:nvSpPr>
        <p:spPr>
          <a:xfrm>
            <a:off x="21153893" y="10603760"/>
            <a:ext cx="1131961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Add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76" name="TextBox 6">
            <a:extLst>
              <a:ext uri="{FF2B5EF4-FFF2-40B4-BE49-F238E27FC236}">
                <a16:creationId xmlns:a16="http://schemas.microsoft.com/office/drawing/2014/main" id="{B78AFE8B-9F0F-83C1-A69A-ED34DE70414C}"/>
              </a:ext>
            </a:extLst>
          </p:cNvPr>
          <p:cNvSpPr txBox="1"/>
          <p:nvPr/>
        </p:nvSpPr>
        <p:spPr>
          <a:xfrm>
            <a:off x="17862046" y="12299661"/>
            <a:ext cx="1931323" cy="1107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Varying </a:t>
            </a:r>
          </a:p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contexts</a:t>
            </a:r>
          </a:p>
        </p:txBody>
      </p:sp>
      <p:cxnSp>
        <p:nvCxnSpPr>
          <p:cNvPr id="1225" name="연결선: 꺾임 1224">
            <a:extLst>
              <a:ext uri="{FF2B5EF4-FFF2-40B4-BE49-F238E27FC236}">
                <a16:creationId xmlns:a16="http://schemas.microsoft.com/office/drawing/2014/main" id="{C6747BC8-E9C2-9D9F-437B-D24BD5667D44}"/>
              </a:ext>
            </a:extLst>
          </p:cNvPr>
          <p:cNvCxnSpPr>
            <a:cxnSpLocks/>
            <a:stCxn id="1243" idx="3"/>
            <a:endCxn id="1292" idx="3"/>
          </p:cNvCxnSpPr>
          <p:nvPr/>
        </p:nvCxnSpPr>
        <p:spPr>
          <a:xfrm flipH="1" flipV="1">
            <a:off x="29733632" y="18199341"/>
            <a:ext cx="602973" cy="5887366"/>
          </a:xfrm>
          <a:prstGeom prst="bentConnector3">
            <a:avLst>
              <a:gd name="adj1" fmla="val -3791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연결선: 꺾임 1225">
            <a:extLst>
              <a:ext uri="{FF2B5EF4-FFF2-40B4-BE49-F238E27FC236}">
                <a16:creationId xmlns:a16="http://schemas.microsoft.com/office/drawing/2014/main" id="{98CB21D9-073C-6986-03F2-8EF3EB9F6087}"/>
              </a:ext>
            </a:extLst>
          </p:cNvPr>
          <p:cNvCxnSpPr>
            <a:cxnSpLocks/>
            <a:stCxn id="1291" idx="3"/>
            <a:endCxn id="1292" idx="3"/>
          </p:cNvCxnSpPr>
          <p:nvPr/>
        </p:nvCxnSpPr>
        <p:spPr>
          <a:xfrm flipH="1" flipV="1">
            <a:off x="29733632" y="18199341"/>
            <a:ext cx="524236" cy="7254389"/>
          </a:xfrm>
          <a:prstGeom prst="bentConnector3">
            <a:avLst>
              <a:gd name="adj1" fmla="val -6004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직선 화살표 연결선 1237">
            <a:extLst>
              <a:ext uri="{FF2B5EF4-FFF2-40B4-BE49-F238E27FC236}">
                <a16:creationId xmlns:a16="http://schemas.microsoft.com/office/drawing/2014/main" id="{4AEEBD03-5691-9237-D6E7-FCC05F3F4862}"/>
              </a:ext>
            </a:extLst>
          </p:cNvPr>
          <p:cNvCxnSpPr>
            <a:cxnSpLocks/>
          </p:cNvCxnSpPr>
          <p:nvPr/>
        </p:nvCxnSpPr>
        <p:spPr>
          <a:xfrm>
            <a:off x="20974518" y="17425451"/>
            <a:ext cx="0" cy="3082488"/>
          </a:xfrm>
          <a:prstGeom prst="straightConnector1">
            <a:avLst/>
          </a:prstGeom>
          <a:noFill/>
          <a:ln w="38100" cap="sq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9" name="직선 화살표 연결선 1238">
            <a:extLst>
              <a:ext uri="{FF2B5EF4-FFF2-40B4-BE49-F238E27FC236}">
                <a16:creationId xmlns:a16="http://schemas.microsoft.com/office/drawing/2014/main" id="{07D9F84C-351E-EC06-58B7-82B6634232AC}"/>
              </a:ext>
            </a:extLst>
          </p:cNvPr>
          <p:cNvCxnSpPr>
            <a:cxnSpLocks/>
          </p:cNvCxnSpPr>
          <p:nvPr/>
        </p:nvCxnSpPr>
        <p:spPr>
          <a:xfrm>
            <a:off x="27389313" y="17435864"/>
            <a:ext cx="0" cy="3186120"/>
          </a:xfrm>
          <a:prstGeom prst="straightConnector1">
            <a:avLst/>
          </a:prstGeom>
          <a:noFill/>
          <a:ln w="38100" cap="sq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0" name="TextBox 1239">
                <a:extLst>
                  <a:ext uri="{FF2B5EF4-FFF2-40B4-BE49-F238E27FC236}">
                    <a16:creationId xmlns:a16="http://schemas.microsoft.com/office/drawing/2014/main" id="{B58931B6-9291-C8DF-8D4A-7F0F11BEA537}"/>
                  </a:ext>
                </a:extLst>
              </p:cNvPr>
              <p:cNvSpPr txBox="1"/>
              <p:nvPr/>
            </p:nvSpPr>
            <p:spPr>
              <a:xfrm>
                <a:off x="19406044" y="15752031"/>
                <a:ext cx="3118853" cy="6598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ko-KR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left</m:t>
                          </m:r>
                        </m:sup>
                      </m:sSup>
                    </m:oMath>
                  </m:oMathPara>
                </a14:m>
                <a:endParaRPr lang="ko-KR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0" name="TextBox 1239">
                <a:extLst>
                  <a:ext uri="{FF2B5EF4-FFF2-40B4-BE49-F238E27FC236}">
                    <a16:creationId xmlns:a16="http://schemas.microsoft.com/office/drawing/2014/main" id="{B58931B6-9291-C8DF-8D4A-7F0F11BEA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044" y="15752031"/>
                <a:ext cx="3118853" cy="659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1" name="TextBox 1240">
                <a:extLst>
                  <a:ext uri="{FF2B5EF4-FFF2-40B4-BE49-F238E27FC236}">
                    <a16:creationId xmlns:a16="http://schemas.microsoft.com/office/drawing/2014/main" id="{A650526A-2EA6-1E25-1CAF-A24AF7013D3A}"/>
                  </a:ext>
                </a:extLst>
              </p:cNvPr>
              <p:cNvSpPr txBox="1"/>
              <p:nvPr/>
            </p:nvSpPr>
            <p:spPr>
              <a:xfrm>
                <a:off x="25838020" y="15752031"/>
                <a:ext cx="3118853" cy="6598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ko-KR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right</m:t>
                          </m:r>
                        </m:sup>
                      </m:sSup>
                    </m:oMath>
                  </m:oMathPara>
                </a14:m>
                <a:endParaRPr lang="ko-KR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1" name="TextBox 1240">
                <a:extLst>
                  <a:ext uri="{FF2B5EF4-FFF2-40B4-BE49-F238E27FC236}">
                    <a16:creationId xmlns:a16="http://schemas.microsoft.com/office/drawing/2014/main" id="{A650526A-2EA6-1E25-1CAF-A24AF7013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020" y="15752031"/>
                <a:ext cx="3118853" cy="659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2" name="TextBox 8">
                <a:extLst>
                  <a:ext uri="{FF2B5EF4-FFF2-40B4-BE49-F238E27FC236}">
                    <a16:creationId xmlns:a16="http://schemas.microsoft.com/office/drawing/2014/main" id="{DB4C5522-0001-C686-3707-95CFBB4A47F1}"/>
                  </a:ext>
                </a:extLst>
              </p:cNvPr>
              <p:cNvSpPr txBox="1"/>
              <p:nvPr/>
            </p:nvSpPr>
            <p:spPr>
              <a:xfrm>
                <a:off x="18251568" y="23693014"/>
                <a:ext cx="443465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36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Cross-window </a:t>
                </a:r>
              </a:p>
              <a:p>
                <a:pPr algn="r"/>
                <a:r>
                  <a:rPr lang="en-US" altLang="ko-KR" sz="36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Soft labels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ko-KR" altLang="en-US" sz="3600" b="1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2" name="TextBox 8">
                <a:extLst>
                  <a:ext uri="{FF2B5EF4-FFF2-40B4-BE49-F238E27FC236}">
                    <a16:creationId xmlns:a16="http://schemas.microsoft.com/office/drawing/2014/main" id="{DB4C5522-0001-C686-3707-95CFBB4A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568" y="23693014"/>
                <a:ext cx="4434658" cy="1107996"/>
              </a:xfrm>
              <a:prstGeom prst="rect">
                <a:avLst/>
              </a:prstGeom>
              <a:blipFill>
                <a:blip r:embed="rId14"/>
                <a:stretch>
                  <a:fillRect t="-12155" r="-8803" b="-254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3" name="직사각형 1242">
                <a:extLst>
                  <a:ext uri="{FF2B5EF4-FFF2-40B4-BE49-F238E27FC236}">
                    <a16:creationId xmlns:a16="http://schemas.microsoft.com/office/drawing/2014/main" id="{CE1597DB-87EA-803B-502C-74E264FAD7CD}"/>
                  </a:ext>
                </a:extLst>
              </p:cNvPr>
              <p:cNvSpPr/>
              <p:nvPr/>
            </p:nvSpPr>
            <p:spPr>
              <a:xfrm>
                <a:off x="25754003" y="23764277"/>
                <a:ext cx="4582601" cy="64485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ko-KR" sz="28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left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ko-KR" sz="28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right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3" name="직사각형 1242">
                <a:extLst>
                  <a:ext uri="{FF2B5EF4-FFF2-40B4-BE49-F238E27FC236}">
                    <a16:creationId xmlns:a16="http://schemas.microsoft.com/office/drawing/2014/main" id="{CE1597DB-87EA-803B-502C-74E264FAD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4003" y="23764277"/>
                <a:ext cx="4582601" cy="6448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4" name="그룹 1243">
            <a:extLst>
              <a:ext uri="{FF2B5EF4-FFF2-40B4-BE49-F238E27FC236}">
                <a16:creationId xmlns:a16="http://schemas.microsoft.com/office/drawing/2014/main" id="{D1CA7E79-E06B-73C9-8E39-6EB634DBE48F}"/>
              </a:ext>
            </a:extLst>
          </p:cNvPr>
          <p:cNvGrpSpPr/>
          <p:nvPr/>
        </p:nvGrpSpPr>
        <p:grpSpPr>
          <a:xfrm>
            <a:off x="18321626" y="19062873"/>
            <a:ext cx="11653367" cy="581844"/>
            <a:chOff x="5687137" y="1754624"/>
            <a:chExt cx="3876247" cy="303275"/>
          </a:xfrm>
        </p:grpSpPr>
        <p:sp>
          <p:nvSpPr>
            <p:cNvPr id="1405" name="직사각형 1404">
              <a:extLst>
                <a:ext uri="{FF2B5EF4-FFF2-40B4-BE49-F238E27FC236}">
                  <a16:creationId xmlns:a16="http://schemas.microsoft.com/office/drawing/2014/main" id="{03FC76CA-A1F3-81AE-E27E-7F9D85C836DE}"/>
                </a:ext>
              </a:extLst>
            </p:cNvPr>
            <p:cNvSpPr/>
            <p:nvPr/>
          </p:nvSpPr>
          <p:spPr>
            <a:xfrm>
              <a:off x="5687137" y="1754624"/>
              <a:ext cx="915387" cy="30327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strike="sngStrike" dirty="0">
                  <a:solidFill>
                    <a:schemeClr val="tx1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rPr>
                <a:t>Context</a:t>
              </a:r>
              <a:endParaRPr lang="ko-KR" altLang="en-US" sz="3200" strike="sngStrike" dirty="0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406" name="직사각형 1405">
              <a:extLst>
                <a:ext uri="{FF2B5EF4-FFF2-40B4-BE49-F238E27FC236}">
                  <a16:creationId xmlns:a16="http://schemas.microsoft.com/office/drawing/2014/main" id="{0C0E34F3-5578-75A3-F0EE-BF2F2E9A2D32}"/>
                </a:ext>
              </a:extLst>
            </p:cNvPr>
            <p:cNvSpPr/>
            <p:nvPr/>
          </p:nvSpPr>
          <p:spPr>
            <a:xfrm>
              <a:off x="6488498" y="1754624"/>
              <a:ext cx="941934" cy="30327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Target</a:t>
              </a:r>
              <a:endParaRPr lang="ko-KR" altLang="en-US" sz="3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07" name="직사각형 1406">
              <a:extLst>
                <a:ext uri="{FF2B5EF4-FFF2-40B4-BE49-F238E27FC236}">
                  <a16:creationId xmlns:a16="http://schemas.microsoft.com/office/drawing/2014/main" id="{569813CF-5C76-CFC8-9B83-1D2A04ADBDEC}"/>
                </a:ext>
              </a:extLst>
            </p:cNvPr>
            <p:cNvSpPr/>
            <p:nvPr/>
          </p:nvSpPr>
          <p:spPr>
            <a:xfrm>
              <a:off x="7802729" y="1754624"/>
              <a:ext cx="984759" cy="30327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Target</a:t>
              </a:r>
              <a:endParaRPr lang="ko-KR" altLang="en-US" sz="3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08" name="직사각형 1407">
              <a:extLst>
                <a:ext uri="{FF2B5EF4-FFF2-40B4-BE49-F238E27FC236}">
                  <a16:creationId xmlns:a16="http://schemas.microsoft.com/office/drawing/2014/main" id="{420619D7-6EEB-F4DF-A3E9-E24FE4068EBB}"/>
                </a:ext>
              </a:extLst>
            </p:cNvPr>
            <p:cNvSpPr/>
            <p:nvPr/>
          </p:nvSpPr>
          <p:spPr>
            <a:xfrm>
              <a:off x="8787488" y="1754624"/>
              <a:ext cx="775896" cy="30327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strike="sngStrike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Context</a:t>
              </a:r>
              <a:endParaRPr lang="ko-KR" altLang="en-US" sz="3200" strike="sngStrike" dirty="0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</p:grpSp>
      <p:grpSp>
        <p:nvGrpSpPr>
          <p:cNvPr id="1277" name="그룹 1276">
            <a:extLst>
              <a:ext uri="{FF2B5EF4-FFF2-40B4-BE49-F238E27FC236}">
                <a16:creationId xmlns:a16="http://schemas.microsoft.com/office/drawing/2014/main" id="{4C0EDE53-6FBB-7DFA-7164-3C81EBA1304F}"/>
              </a:ext>
            </a:extLst>
          </p:cNvPr>
          <p:cNvGrpSpPr/>
          <p:nvPr/>
        </p:nvGrpSpPr>
        <p:grpSpPr>
          <a:xfrm>
            <a:off x="17767786" y="16488828"/>
            <a:ext cx="12678844" cy="896365"/>
            <a:chOff x="1104968" y="2860025"/>
            <a:chExt cx="2871453" cy="168747"/>
          </a:xfrm>
        </p:grpSpPr>
        <p:sp>
          <p:nvSpPr>
            <p:cNvPr id="1392" name="직사각형 1391">
              <a:extLst>
                <a:ext uri="{FF2B5EF4-FFF2-40B4-BE49-F238E27FC236}">
                  <a16:creationId xmlns:a16="http://schemas.microsoft.com/office/drawing/2014/main" id="{98593519-1DBF-37F3-F7DB-9FF43D27DF6C}"/>
                </a:ext>
              </a:extLst>
            </p:cNvPr>
            <p:cNvSpPr/>
            <p:nvPr/>
          </p:nvSpPr>
          <p:spPr>
            <a:xfrm>
              <a:off x="1772785" y="2868686"/>
              <a:ext cx="640279" cy="1575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3" name="직사각형 1392">
              <a:extLst>
                <a:ext uri="{FF2B5EF4-FFF2-40B4-BE49-F238E27FC236}">
                  <a16:creationId xmlns:a16="http://schemas.microsoft.com/office/drawing/2014/main" id="{49D97501-F8AA-7B3B-74E2-B04327A9BD33}"/>
                </a:ext>
              </a:extLst>
            </p:cNvPr>
            <p:cNvSpPr/>
            <p:nvPr/>
          </p:nvSpPr>
          <p:spPr>
            <a:xfrm>
              <a:off x="2701507" y="2868686"/>
              <a:ext cx="640279" cy="1575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4" name="자유형: 도형 1393">
              <a:extLst>
                <a:ext uri="{FF2B5EF4-FFF2-40B4-BE49-F238E27FC236}">
                  <a16:creationId xmlns:a16="http://schemas.microsoft.com/office/drawing/2014/main" id="{FCB68493-A3C5-B4EC-F3FE-F61BD4AF03FF}"/>
                </a:ext>
              </a:extLst>
            </p:cNvPr>
            <p:cNvSpPr/>
            <p:nvPr/>
          </p:nvSpPr>
          <p:spPr>
            <a:xfrm>
              <a:off x="1772321" y="2891673"/>
              <a:ext cx="641210" cy="117970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5" name="직사각형 1394">
              <a:extLst>
                <a:ext uri="{FF2B5EF4-FFF2-40B4-BE49-F238E27FC236}">
                  <a16:creationId xmlns:a16="http://schemas.microsoft.com/office/drawing/2014/main" id="{B39AEC7A-8429-2CF9-15EB-1F306A95EA2F}"/>
                </a:ext>
              </a:extLst>
            </p:cNvPr>
            <p:cNvSpPr/>
            <p:nvPr/>
          </p:nvSpPr>
          <p:spPr>
            <a:xfrm>
              <a:off x="3347293" y="2868752"/>
              <a:ext cx="522315" cy="157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396" name="자유형: 도형 1395">
              <a:extLst>
                <a:ext uri="{FF2B5EF4-FFF2-40B4-BE49-F238E27FC236}">
                  <a16:creationId xmlns:a16="http://schemas.microsoft.com/office/drawing/2014/main" id="{9B4F9266-FCC5-A740-B63B-87FC6C8BD99E}"/>
                </a:ext>
              </a:extLst>
            </p:cNvPr>
            <p:cNvSpPr/>
            <p:nvPr/>
          </p:nvSpPr>
          <p:spPr>
            <a:xfrm>
              <a:off x="3341325" y="2891689"/>
              <a:ext cx="610984" cy="111509"/>
            </a:xfrm>
            <a:custGeom>
              <a:avLst/>
              <a:gdLst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847725 w 1533525"/>
                <a:gd name="connsiteY5" fmla="*/ 114300 h 252413"/>
                <a:gd name="connsiteX6" fmla="*/ 847725 w 1533525"/>
                <a:gd name="connsiteY6" fmla="*/ 0 h 252413"/>
                <a:gd name="connsiteX7" fmla="*/ 1071562 w 1533525"/>
                <a:gd name="connsiteY7" fmla="*/ 0 h 252413"/>
                <a:gd name="connsiteX8" fmla="*/ 1071562 w 1533525"/>
                <a:gd name="connsiteY8" fmla="*/ 252413 h 252413"/>
                <a:gd name="connsiteX9" fmla="*/ 1309687 w 1533525"/>
                <a:gd name="connsiteY9" fmla="*/ 252413 h 252413"/>
                <a:gd name="connsiteX10" fmla="*/ 1309687 w 1533525"/>
                <a:gd name="connsiteY10" fmla="*/ 4763 h 252413"/>
                <a:gd name="connsiteX11" fmla="*/ 1533525 w 1533525"/>
                <a:gd name="connsiteY11" fmla="*/ 4763 h 252413"/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847725 w 1533525"/>
                <a:gd name="connsiteY5" fmla="*/ 0 h 252413"/>
                <a:gd name="connsiteX6" fmla="*/ 1071562 w 1533525"/>
                <a:gd name="connsiteY6" fmla="*/ 0 h 252413"/>
                <a:gd name="connsiteX7" fmla="*/ 1071562 w 1533525"/>
                <a:gd name="connsiteY7" fmla="*/ 252413 h 252413"/>
                <a:gd name="connsiteX8" fmla="*/ 1309687 w 1533525"/>
                <a:gd name="connsiteY8" fmla="*/ 252413 h 252413"/>
                <a:gd name="connsiteX9" fmla="*/ 1309687 w 1533525"/>
                <a:gd name="connsiteY9" fmla="*/ 4763 h 252413"/>
                <a:gd name="connsiteX10" fmla="*/ 1533525 w 1533525"/>
                <a:gd name="connsiteY10" fmla="*/ 4763 h 252413"/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1071562 w 1533525"/>
                <a:gd name="connsiteY5" fmla="*/ 0 h 252413"/>
                <a:gd name="connsiteX6" fmla="*/ 1071562 w 1533525"/>
                <a:gd name="connsiteY6" fmla="*/ 252413 h 252413"/>
                <a:gd name="connsiteX7" fmla="*/ 1309687 w 1533525"/>
                <a:gd name="connsiteY7" fmla="*/ 252413 h 252413"/>
                <a:gd name="connsiteX8" fmla="*/ 1309687 w 1533525"/>
                <a:gd name="connsiteY8" fmla="*/ 4763 h 252413"/>
                <a:gd name="connsiteX9" fmla="*/ 1533525 w 1533525"/>
                <a:gd name="connsiteY9" fmla="*/ 4763 h 252413"/>
                <a:gd name="connsiteX0" fmla="*/ 0 w 1533525"/>
                <a:gd name="connsiteY0" fmla="*/ 133350 h 247650"/>
                <a:gd name="connsiteX1" fmla="*/ 123825 w 1533525"/>
                <a:gd name="connsiteY1" fmla="*/ 9525 h 247650"/>
                <a:gd name="connsiteX2" fmla="*/ 342900 w 1533525"/>
                <a:gd name="connsiteY2" fmla="*/ 228600 h 247650"/>
                <a:gd name="connsiteX3" fmla="*/ 538163 w 1533525"/>
                <a:gd name="connsiteY3" fmla="*/ 33337 h 247650"/>
                <a:gd name="connsiteX4" fmla="*/ 676275 w 1533525"/>
                <a:gd name="connsiteY4" fmla="*/ 219075 h 247650"/>
                <a:gd name="connsiteX5" fmla="*/ 1071562 w 1533525"/>
                <a:gd name="connsiteY5" fmla="*/ 247650 h 247650"/>
                <a:gd name="connsiteX6" fmla="*/ 1309687 w 1533525"/>
                <a:gd name="connsiteY6" fmla="*/ 247650 h 247650"/>
                <a:gd name="connsiteX7" fmla="*/ 1309687 w 1533525"/>
                <a:gd name="connsiteY7" fmla="*/ 0 h 247650"/>
                <a:gd name="connsiteX8" fmla="*/ 1533525 w 1533525"/>
                <a:gd name="connsiteY8" fmla="*/ 0 h 247650"/>
                <a:gd name="connsiteX0" fmla="*/ 0 w 1533525"/>
                <a:gd name="connsiteY0" fmla="*/ 133350 h 247650"/>
                <a:gd name="connsiteX1" fmla="*/ 123825 w 1533525"/>
                <a:gd name="connsiteY1" fmla="*/ 9525 h 247650"/>
                <a:gd name="connsiteX2" fmla="*/ 342900 w 1533525"/>
                <a:gd name="connsiteY2" fmla="*/ 228600 h 247650"/>
                <a:gd name="connsiteX3" fmla="*/ 538163 w 1533525"/>
                <a:gd name="connsiteY3" fmla="*/ 33337 h 247650"/>
                <a:gd name="connsiteX4" fmla="*/ 676275 w 1533525"/>
                <a:gd name="connsiteY4" fmla="*/ 219075 h 247650"/>
                <a:gd name="connsiteX5" fmla="*/ 1309687 w 1533525"/>
                <a:gd name="connsiteY5" fmla="*/ 247650 h 247650"/>
                <a:gd name="connsiteX6" fmla="*/ 1309687 w 1533525"/>
                <a:gd name="connsiteY6" fmla="*/ 0 h 247650"/>
                <a:gd name="connsiteX7" fmla="*/ 1533525 w 1533525"/>
                <a:gd name="connsiteY7" fmla="*/ 0 h 247650"/>
                <a:gd name="connsiteX0" fmla="*/ 0 w 1533525"/>
                <a:gd name="connsiteY0" fmla="*/ 133350 h 228600"/>
                <a:gd name="connsiteX1" fmla="*/ 123825 w 1533525"/>
                <a:gd name="connsiteY1" fmla="*/ 9525 h 228600"/>
                <a:gd name="connsiteX2" fmla="*/ 342900 w 1533525"/>
                <a:gd name="connsiteY2" fmla="*/ 228600 h 228600"/>
                <a:gd name="connsiteX3" fmla="*/ 538163 w 1533525"/>
                <a:gd name="connsiteY3" fmla="*/ 33337 h 228600"/>
                <a:gd name="connsiteX4" fmla="*/ 676275 w 1533525"/>
                <a:gd name="connsiteY4" fmla="*/ 219075 h 228600"/>
                <a:gd name="connsiteX5" fmla="*/ 1309687 w 1533525"/>
                <a:gd name="connsiteY5" fmla="*/ 0 h 228600"/>
                <a:gd name="connsiteX6" fmla="*/ 1533525 w 1533525"/>
                <a:gd name="connsiteY6" fmla="*/ 0 h 228600"/>
                <a:gd name="connsiteX0" fmla="*/ 0 w 1533525"/>
                <a:gd name="connsiteY0" fmla="*/ 133350 h 228600"/>
                <a:gd name="connsiteX1" fmla="*/ 123825 w 1533525"/>
                <a:gd name="connsiteY1" fmla="*/ 9525 h 228600"/>
                <a:gd name="connsiteX2" fmla="*/ 342900 w 1533525"/>
                <a:gd name="connsiteY2" fmla="*/ 228600 h 228600"/>
                <a:gd name="connsiteX3" fmla="*/ 538163 w 1533525"/>
                <a:gd name="connsiteY3" fmla="*/ 33337 h 228600"/>
                <a:gd name="connsiteX4" fmla="*/ 676275 w 1533525"/>
                <a:gd name="connsiteY4" fmla="*/ 219075 h 228600"/>
                <a:gd name="connsiteX5" fmla="*/ 1533525 w 1533525"/>
                <a:gd name="connsiteY5" fmla="*/ 0 h 228600"/>
                <a:gd name="connsiteX0" fmla="*/ 0 w 861957"/>
                <a:gd name="connsiteY0" fmla="*/ 123825 h 219075"/>
                <a:gd name="connsiteX1" fmla="*/ 123825 w 861957"/>
                <a:gd name="connsiteY1" fmla="*/ 0 h 219075"/>
                <a:gd name="connsiteX2" fmla="*/ 342900 w 861957"/>
                <a:gd name="connsiteY2" fmla="*/ 219075 h 219075"/>
                <a:gd name="connsiteX3" fmla="*/ 538163 w 861957"/>
                <a:gd name="connsiteY3" fmla="*/ 23812 h 219075"/>
                <a:gd name="connsiteX4" fmla="*/ 676275 w 861957"/>
                <a:gd name="connsiteY4" fmla="*/ 209550 h 219075"/>
                <a:gd name="connsiteX5" fmla="*/ 861957 w 861957"/>
                <a:gd name="connsiteY5" fmla="*/ 75308 h 219075"/>
                <a:gd name="connsiteX0" fmla="*/ 0 w 834914"/>
                <a:gd name="connsiteY0" fmla="*/ 123825 h 219075"/>
                <a:gd name="connsiteX1" fmla="*/ 123825 w 834914"/>
                <a:gd name="connsiteY1" fmla="*/ 0 h 219075"/>
                <a:gd name="connsiteX2" fmla="*/ 342900 w 834914"/>
                <a:gd name="connsiteY2" fmla="*/ 219075 h 219075"/>
                <a:gd name="connsiteX3" fmla="*/ 538163 w 834914"/>
                <a:gd name="connsiteY3" fmla="*/ 23812 h 219075"/>
                <a:gd name="connsiteX4" fmla="*/ 676275 w 834914"/>
                <a:gd name="connsiteY4" fmla="*/ 209550 h 219075"/>
                <a:gd name="connsiteX5" fmla="*/ 834914 w 834914"/>
                <a:gd name="connsiteY5" fmla="*/ 9227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914" h="219075">
                  <a:moveTo>
                    <a:pt x="0" y="123825"/>
                  </a:moveTo>
                  <a:lnTo>
                    <a:pt x="123825" y="0"/>
                  </a:lnTo>
                  <a:lnTo>
                    <a:pt x="342900" y="219075"/>
                  </a:lnTo>
                  <a:lnTo>
                    <a:pt x="538163" y="23812"/>
                  </a:lnTo>
                  <a:lnTo>
                    <a:pt x="676275" y="209550"/>
                  </a:lnTo>
                  <a:lnTo>
                    <a:pt x="834914" y="92274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397" name="자유형: 도형 1396">
              <a:extLst>
                <a:ext uri="{FF2B5EF4-FFF2-40B4-BE49-F238E27FC236}">
                  <a16:creationId xmlns:a16="http://schemas.microsoft.com/office/drawing/2014/main" id="{443BA408-A102-1B69-D65D-552EF78B8C88}"/>
                </a:ext>
              </a:extLst>
            </p:cNvPr>
            <p:cNvSpPr/>
            <p:nvPr/>
          </p:nvSpPr>
          <p:spPr>
            <a:xfrm>
              <a:off x="2701043" y="2891673"/>
              <a:ext cx="641210" cy="117970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8" name="직사각형 1397">
              <a:extLst>
                <a:ext uri="{FF2B5EF4-FFF2-40B4-BE49-F238E27FC236}">
                  <a16:creationId xmlns:a16="http://schemas.microsoft.com/office/drawing/2014/main" id="{15ADCD77-61F7-F39F-5AD1-E9B25D586B19}"/>
                </a:ext>
              </a:extLst>
            </p:cNvPr>
            <p:cNvSpPr/>
            <p:nvPr/>
          </p:nvSpPr>
          <p:spPr>
            <a:xfrm>
              <a:off x="1104968" y="2871237"/>
              <a:ext cx="147532" cy="15753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399" name="직사각형 1398">
              <a:extLst>
                <a:ext uri="{FF2B5EF4-FFF2-40B4-BE49-F238E27FC236}">
                  <a16:creationId xmlns:a16="http://schemas.microsoft.com/office/drawing/2014/main" id="{129A6F8C-8889-B17E-8B53-F55FF66C8F3B}"/>
                </a:ext>
              </a:extLst>
            </p:cNvPr>
            <p:cNvSpPr/>
            <p:nvPr/>
          </p:nvSpPr>
          <p:spPr>
            <a:xfrm>
              <a:off x="1234883" y="2868752"/>
              <a:ext cx="526939" cy="157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400" name="자유형: 도형 1399">
              <a:extLst>
                <a:ext uri="{FF2B5EF4-FFF2-40B4-BE49-F238E27FC236}">
                  <a16:creationId xmlns:a16="http://schemas.microsoft.com/office/drawing/2014/main" id="{AA171AB8-4AD9-71DC-F0F2-99051E223194}"/>
                </a:ext>
              </a:extLst>
            </p:cNvPr>
            <p:cNvSpPr/>
            <p:nvPr/>
          </p:nvSpPr>
          <p:spPr>
            <a:xfrm>
              <a:off x="1168367" y="2885191"/>
              <a:ext cx="603954" cy="127787"/>
            </a:xfrm>
            <a:custGeom>
              <a:avLst/>
              <a:gdLst>
                <a:gd name="connsiteX0" fmla="*/ 0 w 828483"/>
                <a:gd name="connsiteY0" fmla="*/ 0 h 276161"/>
                <a:gd name="connsiteX1" fmla="*/ 42958 w 828483"/>
                <a:gd name="connsiteY1" fmla="*/ 270024 h 276161"/>
                <a:gd name="connsiteX2" fmla="*/ 104327 w 828483"/>
                <a:gd name="connsiteY2" fmla="*/ 0 h 276161"/>
                <a:gd name="connsiteX3" fmla="*/ 165696 w 828483"/>
                <a:gd name="connsiteY3" fmla="*/ 270024 h 276161"/>
                <a:gd name="connsiteX4" fmla="*/ 245476 w 828483"/>
                <a:gd name="connsiteY4" fmla="*/ 12273 h 276161"/>
                <a:gd name="connsiteX5" fmla="*/ 294572 w 828483"/>
                <a:gd name="connsiteY5" fmla="*/ 263887 h 276161"/>
                <a:gd name="connsiteX6" fmla="*/ 362078 w 828483"/>
                <a:gd name="connsiteY6" fmla="*/ 6136 h 276161"/>
                <a:gd name="connsiteX7" fmla="*/ 405036 w 828483"/>
                <a:gd name="connsiteY7" fmla="*/ 263887 h 276161"/>
                <a:gd name="connsiteX8" fmla="*/ 497090 w 828483"/>
                <a:gd name="connsiteY8" fmla="*/ 0 h 276161"/>
                <a:gd name="connsiteX9" fmla="*/ 540048 w 828483"/>
                <a:gd name="connsiteY9" fmla="*/ 263887 h 276161"/>
                <a:gd name="connsiteX10" fmla="*/ 613691 w 828483"/>
                <a:gd name="connsiteY10" fmla="*/ 12273 h 276161"/>
                <a:gd name="connsiteX11" fmla="*/ 656650 w 828483"/>
                <a:gd name="connsiteY11" fmla="*/ 276161 h 276161"/>
                <a:gd name="connsiteX12" fmla="*/ 730292 w 828483"/>
                <a:gd name="connsiteY12" fmla="*/ 12273 h 276161"/>
                <a:gd name="connsiteX13" fmla="*/ 767114 w 828483"/>
                <a:gd name="connsiteY13" fmla="*/ 270024 h 276161"/>
                <a:gd name="connsiteX14" fmla="*/ 828483 w 828483"/>
                <a:gd name="connsiteY14" fmla="*/ 6136 h 276161"/>
                <a:gd name="connsiteX0" fmla="*/ 0 w 834421"/>
                <a:gd name="connsiteY0" fmla="*/ 0 h 276161"/>
                <a:gd name="connsiteX1" fmla="*/ 42958 w 834421"/>
                <a:gd name="connsiteY1" fmla="*/ 270024 h 276161"/>
                <a:gd name="connsiteX2" fmla="*/ 104327 w 834421"/>
                <a:gd name="connsiteY2" fmla="*/ 0 h 276161"/>
                <a:gd name="connsiteX3" fmla="*/ 165696 w 834421"/>
                <a:gd name="connsiteY3" fmla="*/ 270024 h 276161"/>
                <a:gd name="connsiteX4" fmla="*/ 245476 w 834421"/>
                <a:gd name="connsiteY4" fmla="*/ 12273 h 276161"/>
                <a:gd name="connsiteX5" fmla="*/ 294572 w 834421"/>
                <a:gd name="connsiteY5" fmla="*/ 263887 h 276161"/>
                <a:gd name="connsiteX6" fmla="*/ 362078 w 834421"/>
                <a:gd name="connsiteY6" fmla="*/ 6136 h 276161"/>
                <a:gd name="connsiteX7" fmla="*/ 405036 w 834421"/>
                <a:gd name="connsiteY7" fmla="*/ 263887 h 276161"/>
                <a:gd name="connsiteX8" fmla="*/ 497090 w 834421"/>
                <a:gd name="connsiteY8" fmla="*/ 0 h 276161"/>
                <a:gd name="connsiteX9" fmla="*/ 540048 w 834421"/>
                <a:gd name="connsiteY9" fmla="*/ 263887 h 276161"/>
                <a:gd name="connsiteX10" fmla="*/ 613691 w 834421"/>
                <a:gd name="connsiteY10" fmla="*/ 12273 h 276161"/>
                <a:gd name="connsiteX11" fmla="*/ 656650 w 834421"/>
                <a:gd name="connsiteY11" fmla="*/ 276161 h 276161"/>
                <a:gd name="connsiteX12" fmla="*/ 730292 w 834421"/>
                <a:gd name="connsiteY12" fmla="*/ 12273 h 276161"/>
                <a:gd name="connsiteX13" fmla="*/ 767114 w 834421"/>
                <a:gd name="connsiteY13" fmla="*/ 270024 h 276161"/>
                <a:gd name="connsiteX14" fmla="*/ 834421 w 834421"/>
                <a:gd name="connsiteY14" fmla="*/ 130234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1735"/>
                <a:gd name="connsiteY0" fmla="*/ 136208 h 277850"/>
                <a:gd name="connsiteX1" fmla="*/ 39797 w 821735"/>
                <a:gd name="connsiteY1" fmla="*/ 270024 h 277850"/>
                <a:gd name="connsiteX2" fmla="*/ 101166 w 821735"/>
                <a:gd name="connsiteY2" fmla="*/ 0 h 277850"/>
                <a:gd name="connsiteX3" fmla="*/ 162535 w 821735"/>
                <a:gd name="connsiteY3" fmla="*/ 270024 h 277850"/>
                <a:gd name="connsiteX4" fmla="*/ 242315 w 821735"/>
                <a:gd name="connsiteY4" fmla="*/ 12273 h 277850"/>
                <a:gd name="connsiteX5" fmla="*/ 291411 w 821735"/>
                <a:gd name="connsiteY5" fmla="*/ 263887 h 277850"/>
                <a:gd name="connsiteX6" fmla="*/ 358917 w 821735"/>
                <a:gd name="connsiteY6" fmla="*/ 6136 h 277850"/>
                <a:gd name="connsiteX7" fmla="*/ 401875 w 821735"/>
                <a:gd name="connsiteY7" fmla="*/ 263887 h 277850"/>
                <a:gd name="connsiteX8" fmla="*/ 493929 w 821735"/>
                <a:gd name="connsiteY8" fmla="*/ 0 h 277850"/>
                <a:gd name="connsiteX9" fmla="*/ 536887 w 821735"/>
                <a:gd name="connsiteY9" fmla="*/ 263887 h 277850"/>
                <a:gd name="connsiteX10" fmla="*/ 610530 w 821735"/>
                <a:gd name="connsiteY10" fmla="*/ 12273 h 277850"/>
                <a:gd name="connsiteX11" fmla="*/ 653489 w 821735"/>
                <a:gd name="connsiteY11" fmla="*/ 276161 h 277850"/>
                <a:gd name="connsiteX12" fmla="*/ 727131 w 821735"/>
                <a:gd name="connsiteY12" fmla="*/ 12273 h 277850"/>
                <a:gd name="connsiteX13" fmla="*/ 763953 w 821735"/>
                <a:gd name="connsiteY13" fmla="*/ 270024 h 277850"/>
                <a:gd name="connsiteX14" fmla="*/ 821735 w 821735"/>
                <a:gd name="connsiteY14" fmla="*/ 138092 h 277850"/>
                <a:gd name="connsiteX0" fmla="*/ 0 w 821735"/>
                <a:gd name="connsiteY0" fmla="*/ 136208 h 276161"/>
                <a:gd name="connsiteX1" fmla="*/ 39797 w 821735"/>
                <a:gd name="connsiteY1" fmla="*/ 270024 h 276161"/>
                <a:gd name="connsiteX2" fmla="*/ 101166 w 821735"/>
                <a:gd name="connsiteY2" fmla="*/ 0 h 276161"/>
                <a:gd name="connsiteX3" fmla="*/ 162535 w 821735"/>
                <a:gd name="connsiteY3" fmla="*/ 270024 h 276161"/>
                <a:gd name="connsiteX4" fmla="*/ 242315 w 821735"/>
                <a:gd name="connsiteY4" fmla="*/ 12273 h 276161"/>
                <a:gd name="connsiteX5" fmla="*/ 291411 w 821735"/>
                <a:gd name="connsiteY5" fmla="*/ 263887 h 276161"/>
                <a:gd name="connsiteX6" fmla="*/ 358917 w 821735"/>
                <a:gd name="connsiteY6" fmla="*/ 6136 h 276161"/>
                <a:gd name="connsiteX7" fmla="*/ 401875 w 821735"/>
                <a:gd name="connsiteY7" fmla="*/ 263887 h 276161"/>
                <a:gd name="connsiteX8" fmla="*/ 493929 w 821735"/>
                <a:gd name="connsiteY8" fmla="*/ 0 h 276161"/>
                <a:gd name="connsiteX9" fmla="*/ 536887 w 821735"/>
                <a:gd name="connsiteY9" fmla="*/ 263887 h 276161"/>
                <a:gd name="connsiteX10" fmla="*/ 610530 w 821735"/>
                <a:gd name="connsiteY10" fmla="*/ 12273 h 276161"/>
                <a:gd name="connsiteX11" fmla="*/ 653489 w 821735"/>
                <a:gd name="connsiteY11" fmla="*/ 276161 h 276161"/>
                <a:gd name="connsiteX12" fmla="*/ 727131 w 821735"/>
                <a:gd name="connsiteY12" fmla="*/ 12273 h 276161"/>
                <a:gd name="connsiteX13" fmla="*/ 763953 w 821735"/>
                <a:gd name="connsiteY13" fmla="*/ 270024 h 276161"/>
                <a:gd name="connsiteX14" fmla="*/ 821735 w 821735"/>
                <a:gd name="connsiteY14" fmla="*/ 138092 h 276161"/>
                <a:gd name="connsiteX0" fmla="*/ 0 w 821735"/>
                <a:gd name="connsiteY0" fmla="*/ 136208 h 276161"/>
                <a:gd name="connsiteX1" fmla="*/ 39797 w 821735"/>
                <a:gd name="connsiteY1" fmla="*/ 270024 h 276161"/>
                <a:gd name="connsiteX2" fmla="*/ 101166 w 821735"/>
                <a:gd name="connsiteY2" fmla="*/ 0 h 276161"/>
                <a:gd name="connsiteX3" fmla="*/ 162535 w 821735"/>
                <a:gd name="connsiteY3" fmla="*/ 270024 h 276161"/>
                <a:gd name="connsiteX4" fmla="*/ 242315 w 821735"/>
                <a:gd name="connsiteY4" fmla="*/ 12273 h 276161"/>
                <a:gd name="connsiteX5" fmla="*/ 291411 w 821735"/>
                <a:gd name="connsiteY5" fmla="*/ 263887 h 276161"/>
                <a:gd name="connsiteX6" fmla="*/ 358917 w 821735"/>
                <a:gd name="connsiteY6" fmla="*/ 6136 h 276161"/>
                <a:gd name="connsiteX7" fmla="*/ 401875 w 821735"/>
                <a:gd name="connsiteY7" fmla="*/ 263887 h 276161"/>
                <a:gd name="connsiteX8" fmla="*/ 493929 w 821735"/>
                <a:gd name="connsiteY8" fmla="*/ 0 h 276161"/>
                <a:gd name="connsiteX9" fmla="*/ 536887 w 821735"/>
                <a:gd name="connsiteY9" fmla="*/ 263887 h 276161"/>
                <a:gd name="connsiteX10" fmla="*/ 610530 w 821735"/>
                <a:gd name="connsiteY10" fmla="*/ 12273 h 276161"/>
                <a:gd name="connsiteX11" fmla="*/ 653489 w 821735"/>
                <a:gd name="connsiteY11" fmla="*/ 276161 h 276161"/>
                <a:gd name="connsiteX12" fmla="*/ 727131 w 821735"/>
                <a:gd name="connsiteY12" fmla="*/ 12273 h 276161"/>
                <a:gd name="connsiteX13" fmla="*/ 763953 w 821735"/>
                <a:gd name="connsiteY13" fmla="*/ 270024 h 276161"/>
                <a:gd name="connsiteX14" fmla="*/ 821735 w 821735"/>
                <a:gd name="connsiteY14" fmla="*/ 138092 h 27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735" h="276161">
                  <a:moveTo>
                    <a:pt x="0" y="136208"/>
                  </a:moveTo>
                  <a:cubicBezTo>
                    <a:pt x="57043" y="246772"/>
                    <a:pt x="22936" y="292725"/>
                    <a:pt x="39797" y="270024"/>
                  </a:cubicBezTo>
                  <a:cubicBezTo>
                    <a:pt x="56658" y="247323"/>
                    <a:pt x="80710" y="0"/>
                    <a:pt x="101166" y="0"/>
                  </a:cubicBezTo>
                  <a:cubicBezTo>
                    <a:pt x="121622" y="0"/>
                    <a:pt x="139010" y="267979"/>
                    <a:pt x="162535" y="270024"/>
                  </a:cubicBezTo>
                  <a:cubicBezTo>
                    <a:pt x="186060" y="272069"/>
                    <a:pt x="220836" y="13296"/>
                    <a:pt x="242315" y="12273"/>
                  </a:cubicBezTo>
                  <a:cubicBezTo>
                    <a:pt x="263794" y="11250"/>
                    <a:pt x="271977" y="264910"/>
                    <a:pt x="291411" y="263887"/>
                  </a:cubicBezTo>
                  <a:cubicBezTo>
                    <a:pt x="310845" y="262864"/>
                    <a:pt x="340506" y="6136"/>
                    <a:pt x="358917" y="6136"/>
                  </a:cubicBezTo>
                  <a:cubicBezTo>
                    <a:pt x="377328" y="6136"/>
                    <a:pt x="379373" y="264910"/>
                    <a:pt x="401875" y="263887"/>
                  </a:cubicBezTo>
                  <a:cubicBezTo>
                    <a:pt x="424377" y="262864"/>
                    <a:pt x="471427" y="0"/>
                    <a:pt x="493929" y="0"/>
                  </a:cubicBezTo>
                  <a:cubicBezTo>
                    <a:pt x="516431" y="0"/>
                    <a:pt x="517453" y="261841"/>
                    <a:pt x="536887" y="263887"/>
                  </a:cubicBezTo>
                  <a:cubicBezTo>
                    <a:pt x="556321" y="265933"/>
                    <a:pt x="591096" y="10227"/>
                    <a:pt x="610530" y="12273"/>
                  </a:cubicBezTo>
                  <a:cubicBezTo>
                    <a:pt x="629964" y="14319"/>
                    <a:pt x="634056" y="276161"/>
                    <a:pt x="653489" y="276161"/>
                  </a:cubicBezTo>
                  <a:cubicBezTo>
                    <a:pt x="672922" y="276161"/>
                    <a:pt x="708720" y="13296"/>
                    <a:pt x="727131" y="12273"/>
                  </a:cubicBezTo>
                  <a:cubicBezTo>
                    <a:pt x="745542" y="11250"/>
                    <a:pt x="747588" y="271047"/>
                    <a:pt x="763953" y="270024"/>
                  </a:cubicBezTo>
                  <a:cubicBezTo>
                    <a:pt x="780318" y="269001"/>
                    <a:pt x="802469" y="182048"/>
                    <a:pt x="821735" y="138092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01" name="직사각형 1400">
              <a:extLst>
                <a:ext uri="{FF2B5EF4-FFF2-40B4-BE49-F238E27FC236}">
                  <a16:creationId xmlns:a16="http://schemas.microsoft.com/office/drawing/2014/main" id="{48A1C5DC-95A9-AA23-BB36-164549ECB106}"/>
                </a:ext>
              </a:extLst>
            </p:cNvPr>
            <p:cNvSpPr/>
            <p:nvPr/>
          </p:nvSpPr>
          <p:spPr>
            <a:xfrm>
              <a:off x="1167900" y="2867677"/>
              <a:ext cx="62499" cy="1595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402" name="직사각형 1401">
              <a:extLst>
                <a:ext uri="{FF2B5EF4-FFF2-40B4-BE49-F238E27FC236}">
                  <a16:creationId xmlns:a16="http://schemas.microsoft.com/office/drawing/2014/main" id="{EDD61D71-BA2A-9A1C-63E0-42770F9E9D77}"/>
                </a:ext>
              </a:extLst>
            </p:cNvPr>
            <p:cNvSpPr/>
            <p:nvPr/>
          </p:nvSpPr>
          <p:spPr>
            <a:xfrm>
              <a:off x="3880107" y="2860025"/>
              <a:ext cx="96314" cy="1595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8" name="그룹 1277">
            <a:extLst>
              <a:ext uri="{FF2B5EF4-FFF2-40B4-BE49-F238E27FC236}">
                <a16:creationId xmlns:a16="http://schemas.microsoft.com/office/drawing/2014/main" id="{7A607DCC-E066-A5AD-D9EA-E79328868600}"/>
              </a:ext>
            </a:extLst>
          </p:cNvPr>
          <p:cNvGrpSpPr/>
          <p:nvPr/>
        </p:nvGrpSpPr>
        <p:grpSpPr>
          <a:xfrm>
            <a:off x="21241979" y="16528092"/>
            <a:ext cx="1495939" cy="829448"/>
            <a:chOff x="2333884" y="2111161"/>
            <a:chExt cx="702732" cy="303275"/>
          </a:xfrm>
        </p:grpSpPr>
        <p:sp>
          <p:nvSpPr>
            <p:cNvPr id="1390" name="직사각형 1389">
              <a:extLst>
                <a:ext uri="{FF2B5EF4-FFF2-40B4-BE49-F238E27FC236}">
                  <a16:creationId xmlns:a16="http://schemas.microsoft.com/office/drawing/2014/main" id="{02C9D0B4-AE98-859E-9604-9EFF763694D8}"/>
                </a:ext>
              </a:extLst>
            </p:cNvPr>
            <p:cNvSpPr/>
            <p:nvPr/>
          </p:nvSpPr>
          <p:spPr>
            <a:xfrm>
              <a:off x="2333884" y="2111161"/>
              <a:ext cx="80197" cy="3032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391" name="직사각형 1390">
              <a:extLst>
                <a:ext uri="{FF2B5EF4-FFF2-40B4-BE49-F238E27FC236}">
                  <a16:creationId xmlns:a16="http://schemas.microsoft.com/office/drawing/2014/main" id="{158CD4E3-7F85-1D97-2AFB-8DA76FC4CB70}"/>
                </a:ext>
              </a:extLst>
            </p:cNvPr>
            <p:cNvSpPr/>
            <p:nvPr/>
          </p:nvSpPr>
          <p:spPr>
            <a:xfrm>
              <a:off x="2956419" y="2111161"/>
              <a:ext cx="80197" cy="3032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grpSp>
        <p:nvGrpSpPr>
          <p:cNvPr id="1279" name="그룹 1278">
            <a:extLst>
              <a:ext uri="{FF2B5EF4-FFF2-40B4-BE49-F238E27FC236}">
                <a16:creationId xmlns:a16="http://schemas.microsoft.com/office/drawing/2014/main" id="{17F7A462-CDB3-CF9C-4D6E-1F360AF4BF08}"/>
              </a:ext>
            </a:extLst>
          </p:cNvPr>
          <p:cNvGrpSpPr/>
          <p:nvPr/>
        </p:nvGrpSpPr>
        <p:grpSpPr>
          <a:xfrm>
            <a:off x="25402951" y="16528092"/>
            <a:ext cx="1494543" cy="829448"/>
            <a:chOff x="2333882" y="2111161"/>
            <a:chExt cx="702077" cy="303275"/>
          </a:xfrm>
        </p:grpSpPr>
        <p:sp>
          <p:nvSpPr>
            <p:cNvPr id="1388" name="직사각형 1387">
              <a:extLst>
                <a:ext uri="{FF2B5EF4-FFF2-40B4-BE49-F238E27FC236}">
                  <a16:creationId xmlns:a16="http://schemas.microsoft.com/office/drawing/2014/main" id="{C8FEF5A7-CD20-0030-47DE-C930210459B1}"/>
                </a:ext>
              </a:extLst>
            </p:cNvPr>
            <p:cNvSpPr/>
            <p:nvPr/>
          </p:nvSpPr>
          <p:spPr>
            <a:xfrm>
              <a:off x="2333882" y="2111161"/>
              <a:ext cx="79540" cy="3032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389" name="직사각형 1388">
              <a:extLst>
                <a:ext uri="{FF2B5EF4-FFF2-40B4-BE49-F238E27FC236}">
                  <a16:creationId xmlns:a16="http://schemas.microsoft.com/office/drawing/2014/main" id="{0DE446DA-A16A-DDA3-3DCE-6B46C0D3F32D}"/>
                </a:ext>
              </a:extLst>
            </p:cNvPr>
            <p:cNvSpPr/>
            <p:nvPr/>
          </p:nvSpPr>
          <p:spPr>
            <a:xfrm>
              <a:off x="2956419" y="2111161"/>
              <a:ext cx="79540" cy="3032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grpSp>
        <p:nvGrpSpPr>
          <p:cNvPr id="1280" name="그룹 1279">
            <a:extLst>
              <a:ext uri="{FF2B5EF4-FFF2-40B4-BE49-F238E27FC236}">
                <a16:creationId xmlns:a16="http://schemas.microsoft.com/office/drawing/2014/main" id="{02B2A098-ABAB-DAB4-D7AE-C8ADD587156A}"/>
              </a:ext>
            </a:extLst>
          </p:cNvPr>
          <p:cNvGrpSpPr/>
          <p:nvPr/>
        </p:nvGrpSpPr>
        <p:grpSpPr>
          <a:xfrm>
            <a:off x="20758516" y="20621975"/>
            <a:ext cx="2969074" cy="1229171"/>
            <a:chOff x="6439732" y="1902208"/>
            <a:chExt cx="1098091" cy="389995"/>
          </a:xfrm>
        </p:grpSpPr>
        <p:sp>
          <p:nvSpPr>
            <p:cNvPr id="1383" name="자유형: 도형 1382">
              <a:extLst>
                <a:ext uri="{FF2B5EF4-FFF2-40B4-BE49-F238E27FC236}">
                  <a16:creationId xmlns:a16="http://schemas.microsoft.com/office/drawing/2014/main" id="{477B2ADE-A15D-974E-91AE-1D8030EF885E}"/>
                </a:ext>
              </a:extLst>
            </p:cNvPr>
            <p:cNvSpPr/>
            <p:nvPr/>
          </p:nvSpPr>
          <p:spPr>
            <a:xfrm>
              <a:off x="6466636" y="2018274"/>
              <a:ext cx="963796" cy="273928"/>
            </a:xfrm>
            <a:custGeom>
              <a:avLst/>
              <a:gdLst>
                <a:gd name="connsiteX0" fmla="*/ 0 w 3366052"/>
                <a:gd name="connsiteY0" fmla="*/ 255105 h 381000"/>
                <a:gd name="connsiteX1" fmla="*/ 62948 w 3366052"/>
                <a:gd name="connsiteY1" fmla="*/ 321366 h 381000"/>
                <a:gd name="connsiteX2" fmla="*/ 112643 w 3366052"/>
                <a:gd name="connsiteY2" fmla="*/ 258418 h 381000"/>
                <a:gd name="connsiteX3" fmla="*/ 139148 w 3366052"/>
                <a:gd name="connsiteY3" fmla="*/ 89453 h 381000"/>
                <a:gd name="connsiteX4" fmla="*/ 162339 w 3366052"/>
                <a:gd name="connsiteY4" fmla="*/ 301487 h 381000"/>
                <a:gd name="connsiteX5" fmla="*/ 215348 w 3366052"/>
                <a:gd name="connsiteY5" fmla="*/ 0 h 381000"/>
                <a:gd name="connsiteX6" fmla="*/ 235226 w 3366052"/>
                <a:gd name="connsiteY6" fmla="*/ 258418 h 381000"/>
                <a:gd name="connsiteX7" fmla="*/ 337930 w 3366052"/>
                <a:gd name="connsiteY7" fmla="*/ 0 h 381000"/>
                <a:gd name="connsiteX8" fmla="*/ 506895 w 3366052"/>
                <a:gd name="connsiteY8" fmla="*/ 43070 h 381000"/>
                <a:gd name="connsiteX9" fmla="*/ 702365 w 3366052"/>
                <a:gd name="connsiteY9" fmla="*/ 0 h 381000"/>
                <a:gd name="connsiteX10" fmla="*/ 735495 w 3366052"/>
                <a:gd name="connsiteY10" fmla="*/ 115957 h 381000"/>
                <a:gd name="connsiteX11" fmla="*/ 841513 w 3366052"/>
                <a:gd name="connsiteY11" fmla="*/ 251792 h 381000"/>
                <a:gd name="connsiteX12" fmla="*/ 884582 w 3366052"/>
                <a:gd name="connsiteY12" fmla="*/ 152400 h 381000"/>
                <a:gd name="connsiteX13" fmla="*/ 967408 w 3366052"/>
                <a:gd name="connsiteY13" fmla="*/ 29818 h 381000"/>
                <a:gd name="connsiteX14" fmla="*/ 1036982 w 3366052"/>
                <a:gd name="connsiteY14" fmla="*/ 112644 h 381000"/>
                <a:gd name="connsiteX15" fmla="*/ 1066800 w 3366052"/>
                <a:gd name="connsiteY15" fmla="*/ 218661 h 381000"/>
                <a:gd name="connsiteX16" fmla="*/ 1162878 w 3366052"/>
                <a:gd name="connsiteY16" fmla="*/ 301487 h 381000"/>
                <a:gd name="connsiteX17" fmla="*/ 1215887 w 3366052"/>
                <a:gd name="connsiteY17" fmla="*/ 268357 h 381000"/>
                <a:gd name="connsiteX18" fmla="*/ 1255643 w 3366052"/>
                <a:gd name="connsiteY18" fmla="*/ 221974 h 381000"/>
                <a:gd name="connsiteX19" fmla="*/ 1308652 w 3366052"/>
                <a:gd name="connsiteY19" fmla="*/ 314740 h 381000"/>
                <a:gd name="connsiteX20" fmla="*/ 1474304 w 3366052"/>
                <a:gd name="connsiteY20" fmla="*/ 381000 h 381000"/>
                <a:gd name="connsiteX21" fmla="*/ 3366052 w 3366052"/>
                <a:gd name="connsiteY21" fmla="*/ 377687 h 381000"/>
                <a:gd name="connsiteX0" fmla="*/ 0 w 3366052"/>
                <a:gd name="connsiteY0" fmla="*/ 255105 h 381000"/>
                <a:gd name="connsiteX1" fmla="*/ 62948 w 3366052"/>
                <a:gd name="connsiteY1" fmla="*/ 321366 h 381000"/>
                <a:gd name="connsiteX2" fmla="*/ 112643 w 3366052"/>
                <a:gd name="connsiteY2" fmla="*/ 258418 h 381000"/>
                <a:gd name="connsiteX3" fmla="*/ 139148 w 3366052"/>
                <a:gd name="connsiteY3" fmla="*/ 89453 h 381000"/>
                <a:gd name="connsiteX4" fmla="*/ 162339 w 3366052"/>
                <a:gd name="connsiteY4" fmla="*/ 301487 h 381000"/>
                <a:gd name="connsiteX5" fmla="*/ 195469 w 3366052"/>
                <a:gd name="connsiteY5" fmla="*/ 69574 h 381000"/>
                <a:gd name="connsiteX6" fmla="*/ 235226 w 3366052"/>
                <a:gd name="connsiteY6" fmla="*/ 258418 h 381000"/>
                <a:gd name="connsiteX7" fmla="*/ 337930 w 3366052"/>
                <a:gd name="connsiteY7" fmla="*/ 0 h 381000"/>
                <a:gd name="connsiteX8" fmla="*/ 506895 w 3366052"/>
                <a:gd name="connsiteY8" fmla="*/ 43070 h 381000"/>
                <a:gd name="connsiteX9" fmla="*/ 702365 w 3366052"/>
                <a:gd name="connsiteY9" fmla="*/ 0 h 381000"/>
                <a:gd name="connsiteX10" fmla="*/ 735495 w 3366052"/>
                <a:gd name="connsiteY10" fmla="*/ 115957 h 381000"/>
                <a:gd name="connsiteX11" fmla="*/ 841513 w 3366052"/>
                <a:gd name="connsiteY11" fmla="*/ 251792 h 381000"/>
                <a:gd name="connsiteX12" fmla="*/ 884582 w 3366052"/>
                <a:gd name="connsiteY12" fmla="*/ 152400 h 381000"/>
                <a:gd name="connsiteX13" fmla="*/ 967408 w 3366052"/>
                <a:gd name="connsiteY13" fmla="*/ 29818 h 381000"/>
                <a:gd name="connsiteX14" fmla="*/ 1036982 w 3366052"/>
                <a:gd name="connsiteY14" fmla="*/ 112644 h 381000"/>
                <a:gd name="connsiteX15" fmla="*/ 1066800 w 3366052"/>
                <a:gd name="connsiteY15" fmla="*/ 218661 h 381000"/>
                <a:gd name="connsiteX16" fmla="*/ 1162878 w 3366052"/>
                <a:gd name="connsiteY16" fmla="*/ 301487 h 381000"/>
                <a:gd name="connsiteX17" fmla="*/ 1215887 w 3366052"/>
                <a:gd name="connsiteY17" fmla="*/ 268357 h 381000"/>
                <a:gd name="connsiteX18" fmla="*/ 1255643 w 3366052"/>
                <a:gd name="connsiteY18" fmla="*/ 221974 h 381000"/>
                <a:gd name="connsiteX19" fmla="*/ 1308652 w 3366052"/>
                <a:gd name="connsiteY19" fmla="*/ 314740 h 381000"/>
                <a:gd name="connsiteX20" fmla="*/ 1474304 w 3366052"/>
                <a:gd name="connsiteY20" fmla="*/ 381000 h 381000"/>
                <a:gd name="connsiteX21" fmla="*/ 3366052 w 3366052"/>
                <a:gd name="connsiteY21" fmla="*/ 377687 h 381000"/>
                <a:gd name="connsiteX0" fmla="*/ 0 w 3366052"/>
                <a:gd name="connsiteY0" fmla="*/ 255105 h 381000"/>
                <a:gd name="connsiteX1" fmla="*/ 62948 w 3366052"/>
                <a:gd name="connsiteY1" fmla="*/ 321366 h 381000"/>
                <a:gd name="connsiteX2" fmla="*/ 112643 w 3366052"/>
                <a:gd name="connsiteY2" fmla="*/ 258418 h 381000"/>
                <a:gd name="connsiteX3" fmla="*/ 139148 w 3366052"/>
                <a:gd name="connsiteY3" fmla="*/ 89453 h 381000"/>
                <a:gd name="connsiteX4" fmla="*/ 162339 w 3366052"/>
                <a:gd name="connsiteY4" fmla="*/ 301487 h 381000"/>
                <a:gd name="connsiteX5" fmla="*/ 228600 w 3366052"/>
                <a:gd name="connsiteY5" fmla="*/ 36443 h 381000"/>
                <a:gd name="connsiteX6" fmla="*/ 235226 w 3366052"/>
                <a:gd name="connsiteY6" fmla="*/ 258418 h 381000"/>
                <a:gd name="connsiteX7" fmla="*/ 337930 w 3366052"/>
                <a:gd name="connsiteY7" fmla="*/ 0 h 381000"/>
                <a:gd name="connsiteX8" fmla="*/ 506895 w 3366052"/>
                <a:gd name="connsiteY8" fmla="*/ 43070 h 381000"/>
                <a:gd name="connsiteX9" fmla="*/ 702365 w 3366052"/>
                <a:gd name="connsiteY9" fmla="*/ 0 h 381000"/>
                <a:gd name="connsiteX10" fmla="*/ 735495 w 3366052"/>
                <a:gd name="connsiteY10" fmla="*/ 115957 h 381000"/>
                <a:gd name="connsiteX11" fmla="*/ 841513 w 3366052"/>
                <a:gd name="connsiteY11" fmla="*/ 251792 h 381000"/>
                <a:gd name="connsiteX12" fmla="*/ 884582 w 3366052"/>
                <a:gd name="connsiteY12" fmla="*/ 152400 h 381000"/>
                <a:gd name="connsiteX13" fmla="*/ 967408 w 3366052"/>
                <a:gd name="connsiteY13" fmla="*/ 29818 h 381000"/>
                <a:gd name="connsiteX14" fmla="*/ 1036982 w 3366052"/>
                <a:gd name="connsiteY14" fmla="*/ 112644 h 381000"/>
                <a:gd name="connsiteX15" fmla="*/ 1066800 w 3366052"/>
                <a:gd name="connsiteY15" fmla="*/ 218661 h 381000"/>
                <a:gd name="connsiteX16" fmla="*/ 1162878 w 3366052"/>
                <a:gd name="connsiteY16" fmla="*/ 301487 h 381000"/>
                <a:gd name="connsiteX17" fmla="*/ 1215887 w 3366052"/>
                <a:gd name="connsiteY17" fmla="*/ 268357 h 381000"/>
                <a:gd name="connsiteX18" fmla="*/ 1255643 w 3366052"/>
                <a:gd name="connsiteY18" fmla="*/ 221974 h 381000"/>
                <a:gd name="connsiteX19" fmla="*/ 1308652 w 3366052"/>
                <a:gd name="connsiteY19" fmla="*/ 314740 h 381000"/>
                <a:gd name="connsiteX20" fmla="*/ 1474304 w 3366052"/>
                <a:gd name="connsiteY20" fmla="*/ 381000 h 381000"/>
                <a:gd name="connsiteX21" fmla="*/ 3366052 w 3366052"/>
                <a:gd name="connsiteY21" fmla="*/ 37768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6052" h="381000">
                  <a:moveTo>
                    <a:pt x="0" y="255105"/>
                  </a:moveTo>
                  <a:lnTo>
                    <a:pt x="62948" y="321366"/>
                  </a:lnTo>
                  <a:lnTo>
                    <a:pt x="112643" y="258418"/>
                  </a:lnTo>
                  <a:lnTo>
                    <a:pt x="139148" y="89453"/>
                  </a:lnTo>
                  <a:lnTo>
                    <a:pt x="162339" y="301487"/>
                  </a:lnTo>
                  <a:lnTo>
                    <a:pt x="228600" y="36443"/>
                  </a:lnTo>
                  <a:lnTo>
                    <a:pt x="235226" y="258418"/>
                  </a:lnTo>
                  <a:lnTo>
                    <a:pt x="337930" y="0"/>
                  </a:lnTo>
                  <a:lnTo>
                    <a:pt x="506895" y="43070"/>
                  </a:lnTo>
                  <a:lnTo>
                    <a:pt x="702365" y="0"/>
                  </a:lnTo>
                  <a:lnTo>
                    <a:pt x="735495" y="115957"/>
                  </a:lnTo>
                  <a:lnTo>
                    <a:pt x="841513" y="251792"/>
                  </a:lnTo>
                  <a:lnTo>
                    <a:pt x="884582" y="152400"/>
                  </a:lnTo>
                  <a:lnTo>
                    <a:pt x="967408" y="29818"/>
                  </a:lnTo>
                  <a:lnTo>
                    <a:pt x="1036982" y="112644"/>
                  </a:lnTo>
                  <a:lnTo>
                    <a:pt x="1066800" y="218661"/>
                  </a:lnTo>
                  <a:lnTo>
                    <a:pt x="1162878" y="301487"/>
                  </a:lnTo>
                  <a:lnTo>
                    <a:pt x="1215887" y="268357"/>
                  </a:lnTo>
                  <a:lnTo>
                    <a:pt x="1255643" y="221974"/>
                  </a:lnTo>
                  <a:lnTo>
                    <a:pt x="1308652" y="314740"/>
                  </a:lnTo>
                  <a:lnTo>
                    <a:pt x="1474304" y="381000"/>
                  </a:lnTo>
                  <a:lnTo>
                    <a:pt x="3366052" y="377687"/>
                  </a:lnTo>
                </a:path>
              </a:pathLst>
            </a:custGeom>
            <a:noFill/>
            <a:ln w="127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/>
            </a:p>
          </p:txBody>
        </p:sp>
        <p:sp>
          <p:nvSpPr>
            <p:cNvPr id="1384" name="자유형: 도형 1383">
              <a:extLst>
                <a:ext uri="{FF2B5EF4-FFF2-40B4-BE49-F238E27FC236}">
                  <a16:creationId xmlns:a16="http://schemas.microsoft.com/office/drawing/2014/main" id="{4900FA7D-2D8E-DBD8-4C1D-12A8180816B7}"/>
                </a:ext>
              </a:extLst>
            </p:cNvPr>
            <p:cNvSpPr/>
            <p:nvPr/>
          </p:nvSpPr>
          <p:spPr>
            <a:xfrm>
              <a:off x="6486686" y="2011854"/>
              <a:ext cx="942975" cy="280348"/>
            </a:xfrm>
            <a:custGeom>
              <a:avLst/>
              <a:gdLst>
                <a:gd name="connsiteX0" fmla="*/ 0 w 3356113"/>
                <a:gd name="connsiteY0" fmla="*/ 384313 h 384313"/>
                <a:gd name="connsiteX1" fmla="*/ 89452 w 3356113"/>
                <a:gd name="connsiteY1" fmla="*/ 371060 h 384313"/>
                <a:gd name="connsiteX2" fmla="*/ 162339 w 3356113"/>
                <a:gd name="connsiteY2" fmla="*/ 231913 h 384313"/>
                <a:gd name="connsiteX3" fmla="*/ 215348 w 3356113"/>
                <a:gd name="connsiteY3" fmla="*/ 361121 h 384313"/>
                <a:gd name="connsiteX4" fmla="*/ 251791 w 3356113"/>
                <a:gd name="connsiteY4" fmla="*/ 274982 h 384313"/>
                <a:gd name="connsiteX5" fmla="*/ 314739 w 3356113"/>
                <a:gd name="connsiteY5" fmla="*/ 357808 h 384313"/>
                <a:gd name="connsiteX6" fmla="*/ 351182 w 3356113"/>
                <a:gd name="connsiteY6" fmla="*/ 374373 h 384313"/>
                <a:gd name="connsiteX7" fmla="*/ 712304 w 3356113"/>
                <a:gd name="connsiteY7" fmla="*/ 374373 h 384313"/>
                <a:gd name="connsiteX8" fmla="*/ 732182 w 3356113"/>
                <a:gd name="connsiteY8" fmla="*/ 318052 h 384313"/>
                <a:gd name="connsiteX9" fmla="*/ 821634 w 3356113"/>
                <a:gd name="connsiteY9" fmla="*/ 278295 h 384313"/>
                <a:gd name="connsiteX10" fmla="*/ 927652 w 3356113"/>
                <a:gd name="connsiteY10" fmla="*/ 357808 h 384313"/>
                <a:gd name="connsiteX11" fmla="*/ 1040295 w 3356113"/>
                <a:gd name="connsiteY11" fmla="*/ 294860 h 384313"/>
                <a:gd name="connsiteX12" fmla="*/ 1070113 w 3356113"/>
                <a:gd name="connsiteY12" fmla="*/ 248478 h 384313"/>
                <a:gd name="connsiteX13" fmla="*/ 1182756 w 3356113"/>
                <a:gd name="connsiteY13" fmla="*/ 178904 h 384313"/>
                <a:gd name="connsiteX14" fmla="*/ 1262269 w 3356113"/>
                <a:gd name="connsiteY14" fmla="*/ 195469 h 384313"/>
                <a:gd name="connsiteX15" fmla="*/ 1358348 w 3356113"/>
                <a:gd name="connsiteY15" fmla="*/ 125895 h 384313"/>
                <a:gd name="connsiteX16" fmla="*/ 1398104 w 3356113"/>
                <a:gd name="connsiteY16" fmla="*/ 0 h 384313"/>
                <a:gd name="connsiteX17" fmla="*/ 1441174 w 3356113"/>
                <a:gd name="connsiteY17" fmla="*/ 59634 h 384313"/>
                <a:gd name="connsiteX18" fmla="*/ 1524000 w 3356113"/>
                <a:gd name="connsiteY18" fmla="*/ 9939 h 384313"/>
                <a:gd name="connsiteX19" fmla="*/ 1692965 w 3356113"/>
                <a:gd name="connsiteY19" fmla="*/ 66260 h 384313"/>
                <a:gd name="connsiteX20" fmla="*/ 1782417 w 3356113"/>
                <a:gd name="connsiteY20" fmla="*/ 9939 h 384313"/>
                <a:gd name="connsiteX21" fmla="*/ 1885121 w 3356113"/>
                <a:gd name="connsiteY21" fmla="*/ 122582 h 384313"/>
                <a:gd name="connsiteX22" fmla="*/ 1905000 w 3356113"/>
                <a:gd name="connsiteY22" fmla="*/ 225286 h 384313"/>
                <a:gd name="connsiteX23" fmla="*/ 1967948 w 3356113"/>
                <a:gd name="connsiteY23" fmla="*/ 139147 h 384313"/>
                <a:gd name="connsiteX24" fmla="*/ 2057400 w 3356113"/>
                <a:gd name="connsiteY24" fmla="*/ 291547 h 384313"/>
                <a:gd name="connsiteX25" fmla="*/ 2133600 w 3356113"/>
                <a:gd name="connsiteY25" fmla="*/ 89452 h 384313"/>
                <a:gd name="connsiteX26" fmla="*/ 2189921 w 3356113"/>
                <a:gd name="connsiteY26" fmla="*/ 53008 h 384313"/>
                <a:gd name="connsiteX27" fmla="*/ 2249556 w 3356113"/>
                <a:gd name="connsiteY27" fmla="*/ 221973 h 384313"/>
                <a:gd name="connsiteX28" fmla="*/ 2309191 w 3356113"/>
                <a:gd name="connsiteY28" fmla="*/ 311426 h 384313"/>
                <a:gd name="connsiteX29" fmla="*/ 2358887 w 3356113"/>
                <a:gd name="connsiteY29" fmla="*/ 341243 h 384313"/>
                <a:gd name="connsiteX30" fmla="*/ 2435087 w 3356113"/>
                <a:gd name="connsiteY30" fmla="*/ 258417 h 384313"/>
                <a:gd name="connsiteX31" fmla="*/ 2524539 w 3356113"/>
                <a:gd name="connsiteY31" fmla="*/ 311426 h 384313"/>
                <a:gd name="connsiteX32" fmla="*/ 2647121 w 3356113"/>
                <a:gd name="connsiteY32" fmla="*/ 274982 h 384313"/>
                <a:gd name="connsiteX33" fmla="*/ 2726634 w 3356113"/>
                <a:gd name="connsiteY33" fmla="*/ 364434 h 384313"/>
                <a:gd name="connsiteX34" fmla="*/ 3356113 w 3356113"/>
                <a:gd name="connsiteY34" fmla="*/ 374373 h 384313"/>
                <a:gd name="connsiteX0" fmla="*/ 0 w 3356113"/>
                <a:gd name="connsiteY0" fmla="*/ 384313 h 384313"/>
                <a:gd name="connsiteX1" fmla="*/ 89452 w 3356113"/>
                <a:gd name="connsiteY1" fmla="*/ 371060 h 384313"/>
                <a:gd name="connsiteX2" fmla="*/ 162339 w 3356113"/>
                <a:gd name="connsiteY2" fmla="*/ 231913 h 384313"/>
                <a:gd name="connsiteX3" fmla="*/ 215348 w 3356113"/>
                <a:gd name="connsiteY3" fmla="*/ 361121 h 384313"/>
                <a:gd name="connsiteX4" fmla="*/ 251791 w 3356113"/>
                <a:gd name="connsiteY4" fmla="*/ 274982 h 384313"/>
                <a:gd name="connsiteX5" fmla="*/ 314739 w 3356113"/>
                <a:gd name="connsiteY5" fmla="*/ 357808 h 384313"/>
                <a:gd name="connsiteX6" fmla="*/ 351182 w 3356113"/>
                <a:gd name="connsiteY6" fmla="*/ 374373 h 384313"/>
                <a:gd name="connsiteX7" fmla="*/ 712304 w 3356113"/>
                <a:gd name="connsiteY7" fmla="*/ 374373 h 384313"/>
                <a:gd name="connsiteX8" fmla="*/ 732182 w 3356113"/>
                <a:gd name="connsiteY8" fmla="*/ 318052 h 384313"/>
                <a:gd name="connsiteX9" fmla="*/ 821634 w 3356113"/>
                <a:gd name="connsiteY9" fmla="*/ 278295 h 384313"/>
                <a:gd name="connsiteX10" fmla="*/ 927652 w 3356113"/>
                <a:gd name="connsiteY10" fmla="*/ 357808 h 384313"/>
                <a:gd name="connsiteX11" fmla="*/ 1040295 w 3356113"/>
                <a:gd name="connsiteY11" fmla="*/ 294860 h 384313"/>
                <a:gd name="connsiteX12" fmla="*/ 1070113 w 3356113"/>
                <a:gd name="connsiteY12" fmla="*/ 248478 h 384313"/>
                <a:gd name="connsiteX13" fmla="*/ 1199321 w 3356113"/>
                <a:gd name="connsiteY13" fmla="*/ 19878 h 384313"/>
                <a:gd name="connsiteX14" fmla="*/ 1262269 w 3356113"/>
                <a:gd name="connsiteY14" fmla="*/ 195469 h 384313"/>
                <a:gd name="connsiteX15" fmla="*/ 1358348 w 3356113"/>
                <a:gd name="connsiteY15" fmla="*/ 125895 h 384313"/>
                <a:gd name="connsiteX16" fmla="*/ 1398104 w 3356113"/>
                <a:gd name="connsiteY16" fmla="*/ 0 h 384313"/>
                <a:gd name="connsiteX17" fmla="*/ 1441174 w 3356113"/>
                <a:gd name="connsiteY17" fmla="*/ 59634 h 384313"/>
                <a:gd name="connsiteX18" fmla="*/ 1524000 w 3356113"/>
                <a:gd name="connsiteY18" fmla="*/ 9939 h 384313"/>
                <a:gd name="connsiteX19" fmla="*/ 1692965 w 3356113"/>
                <a:gd name="connsiteY19" fmla="*/ 66260 h 384313"/>
                <a:gd name="connsiteX20" fmla="*/ 1782417 w 3356113"/>
                <a:gd name="connsiteY20" fmla="*/ 9939 h 384313"/>
                <a:gd name="connsiteX21" fmla="*/ 1885121 w 3356113"/>
                <a:gd name="connsiteY21" fmla="*/ 122582 h 384313"/>
                <a:gd name="connsiteX22" fmla="*/ 1905000 w 3356113"/>
                <a:gd name="connsiteY22" fmla="*/ 225286 h 384313"/>
                <a:gd name="connsiteX23" fmla="*/ 1967948 w 3356113"/>
                <a:gd name="connsiteY23" fmla="*/ 139147 h 384313"/>
                <a:gd name="connsiteX24" fmla="*/ 2057400 w 3356113"/>
                <a:gd name="connsiteY24" fmla="*/ 291547 h 384313"/>
                <a:gd name="connsiteX25" fmla="*/ 2133600 w 3356113"/>
                <a:gd name="connsiteY25" fmla="*/ 89452 h 384313"/>
                <a:gd name="connsiteX26" fmla="*/ 2189921 w 3356113"/>
                <a:gd name="connsiteY26" fmla="*/ 53008 h 384313"/>
                <a:gd name="connsiteX27" fmla="*/ 2249556 w 3356113"/>
                <a:gd name="connsiteY27" fmla="*/ 221973 h 384313"/>
                <a:gd name="connsiteX28" fmla="*/ 2309191 w 3356113"/>
                <a:gd name="connsiteY28" fmla="*/ 311426 h 384313"/>
                <a:gd name="connsiteX29" fmla="*/ 2358887 w 3356113"/>
                <a:gd name="connsiteY29" fmla="*/ 341243 h 384313"/>
                <a:gd name="connsiteX30" fmla="*/ 2435087 w 3356113"/>
                <a:gd name="connsiteY30" fmla="*/ 258417 h 384313"/>
                <a:gd name="connsiteX31" fmla="*/ 2524539 w 3356113"/>
                <a:gd name="connsiteY31" fmla="*/ 311426 h 384313"/>
                <a:gd name="connsiteX32" fmla="*/ 2647121 w 3356113"/>
                <a:gd name="connsiteY32" fmla="*/ 274982 h 384313"/>
                <a:gd name="connsiteX33" fmla="*/ 2726634 w 3356113"/>
                <a:gd name="connsiteY33" fmla="*/ 364434 h 384313"/>
                <a:gd name="connsiteX34" fmla="*/ 3356113 w 3356113"/>
                <a:gd name="connsiteY34" fmla="*/ 374373 h 384313"/>
                <a:gd name="connsiteX0" fmla="*/ 0 w 3356113"/>
                <a:gd name="connsiteY0" fmla="*/ 384313 h 384313"/>
                <a:gd name="connsiteX1" fmla="*/ 89452 w 3356113"/>
                <a:gd name="connsiteY1" fmla="*/ 371060 h 384313"/>
                <a:gd name="connsiteX2" fmla="*/ 162339 w 3356113"/>
                <a:gd name="connsiteY2" fmla="*/ 231913 h 384313"/>
                <a:gd name="connsiteX3" fmla="*/ 215348 w 3356113"/>
                <a:gd name="connsiteY3" fmla="*/ 361121 h 384313"/>
                <a:gd name="connsiteX4" fmla="*/ 251791 w 3356113"/>
                <a:gd name="connsiteY4" fmla="*/ 274982 h 384313"/>
                <a:gd name="connsiteX5" fmla="*/ 314739 w 3356113"/>
                <a:gd name="connsiteY5" fmla="*/ 357808 h 384313"/>
                <a:gd name="connsiteX6" fmla="*/ 351182 w 3356113"/>
                <a:gd name="connsiteY6" fmla="*/ 374373 h 384313"/>
                <a:gd name="connsiteX7" fmla="*/ 712304 w 3356113"/>
                <a:gd name="connsiteY7" fmla="*/ 374373 h 384313"/>
                <a:gd name="connsiteX8" fmla="*/ 732182 w 3356113"/>
                <a:gd name="connsiteY8" fmla="*/ 318052 h 384313"/>
                <a:gd name="connsiteX9" fmla="*/ 821634 w 3356113"/>
                <a:gd name="connsiteY9" fmla="*/ 278295 h 384313"/>
                <a:gd name="connsiteX10" fmla="*/ 927652 w 3356113"/>
                <a:gd name="connsiteY10" fmla="*/ 357808 h 384313"/>
                <a:gd name="connsiteX11" fmla="*/ 1040295 w 3356113"/>
                <a:gd name="connsiteY11" fmla="*/ 294860 h 384313"/>
                <a:gd name="connsiteX12" fmla="*/ 1070113 w 3356113"/>
                <a:gd name="connsiteY12" fmla="*/ 248478 h 384313"/>
                <a:gd name="connsiteX13" fmla="*/ 1199321 w 3356113"/>
                <a:gd name="connsiteY13" fmla="*/ 19878 h 384313"/>
                <a:gd name="connsiteX14" fmla="*/ 1265582 w 3356113"/>
                <a:gd name="connsiteY14" fmla="*/ 341243 h 384313"/>
                <a:gd name="connsiteX15" fmla="*/ 1358348 w 3356113"/>
                <a:gd name="connsiteY15" fmla="*/ 125895 h 384313"/>
                <a:gd name="connsiteX16" fmla="*/ 1398104 w 3356113"/>
                <a:gd name="connsiteY16" fmla="*/ 0 h 384313"/>
                <a:gd name="connsiteX17" fmla="*/ 1441174 w 3356113"/>
                <a:gd name="connsiteY17" fmla="*/ 59634 h 384313"/>
                <a:gd name="connsiteX18" fmla="*/ 1524000 w 3356113"/>
                <a:gd name="connsiteY18" fmla="*/ 9939 h 384313"/>
                <a:gd name="connsiteX19" fmla="*/ 1692965 w 3356113"/>
                <a:gd name="connsiteY19" fmla="*/ 66260 h 384313"/>
                <a:gd name="connsiteX20" fmla="*/ 1782417 w 3356113"/>
                <a:gd name="connsiteY20" fmla="*/ 9939 h 384313"/>
                <a:gd name="connsiteX21" fmla="*/ 1885121 w 3356113"/>
                <a:gd name="connsiteY21" fmla="*/ 122582 h 384313"/>
                <a:gd name="connsiteX22" fmla="*/ 1905000 w 3356113"/>
                <a:gd name="connsiteY22" fmla="*/ 225286 h 384313"/>
                <a:gd name="connsiteX23" fmla="*/ 1967948 w 3356113"/>
                <a:gd name="connsiteY23" fmla="*/ 139147 h 384313"/>
                <a:gd name="connsiteX24" fmla="*/ 2057400 w 3356113"/>
                <a:gd name="connsiteY24" fmla="*/ 291547 h 384313"/>
                <a:gd name="connsiteX25" fmla="*/ 2133600 w 3356113"/>
                <a:gd name="connsiteY25" fmla="*/ 89452 h 384313"/>
                <a:gd name="connsiteX26" fmla="*/ 2189921 w 3356113"/>
                <a:gd name="connsiteY26" fmla="*/ 53008 h 384313"/>
                <a:gd name="connsiteX27" fmla="*/ 2249556 w 3356113"/>
                <a:gd name="connsiteY27" fmla="*/ 221973 h 384313"/>
                <a:gd name="connsiteX28" fmla="*/ 2309191 w 3356113"/>
                <a:gd name="connsiteY28" fmla="*/ 311426 h 384313"/>
                <a:gd name="connsiteX29" fmla="*/ 2358887 w 3356113"/>
                <a:gd name="connsiteY29" fmla="*/ 341243 h 384313"/>
                <a:gd name="connsiteX30" fmla="*/ 2435087 w 3356113"/>
                <a:gd name="connsiteY30" fmla="*/ 258417 h 384313"/>
                <a:gd name="connsiteX31" fmla="*/ 2524539 w 3356113"/>
                <a:gd name="connsiteY31" fmla="*/ 311426 h 384313"/>
                <a:gd name="connsiteX32" fmla="*/ 2647121 w 3356113"/>
                <a:gd name="connsiteY32" fmla="*/ 274982 h 384313"/>
                <a:gd name="connsiteX33" fmla="*/ 2726634 w 3356113"/>
                <a:gd name="connsiteY33" fmla="*/ 364434 h 384313"/>
                <a:gd name="connsiteX34" fmla="*/ 3356113 w 3356113"/>
                <a:gd name="connsiteY34" fmla="*/ 374373 h 384313"/>
                <a:gd name="connsiteX0" fmla="*/ 0 w 3356113"/>
                <a:gd name="connsiteY0" fmla="*/ 384313 h 384313"/>
                <a:gd name="connsiteX1" fmla="*/ 89452 w 3356113"/>
                <a:gd name="connsiteY1" fmla="*/ 371060 h 384313"/>
                <a:gd name="connsiteX2" fmla="*/ 162339 w 3356113"/>
                <a:gd name="connsiteY2" fmla="*/ 231913 h 384313"/>
                <a:gd name="connsiteX3" fmla="*/ 215348 w 3356113"/>
                <a:gd name="connsiteY3" fmla="*/ 361121 h 384313"/>
                <a:gd name="connsiteX4" fmla="*/ 251791 w 3356113"/>
                <a:gd name="connsiteY4" fmla="*/ 274982 h 384313"/>
                <a:gd name="connsiteX5" fmla="*/ 314739 w 3356113"/>
                <a:gd name="connsiteY5" fmla="*/ 357808 h 384313"/>
                <a:gd name="connsiteX6" fmla="*/ 351182 w 3356113"/>
                <a:gd name="connsiteY6" fmla="*/ 374373 h 384313"/>
                <a:gd name="connsiteX7" fmla="*/ 712304 w 3356113"/>
                <a:gd name="connsiteY7" fmla="*/ 374373 h 384313"/>
                <a:gd name="connsiteX8" fmla="*/ 732182 w 3356113"/>
                <a:gd name="connsiteY8" fmla="*/ 318052 h 384313"/>
                <a:gd name="connsiteX9" fmla="*/ 821634 w 3356113"/>
                <a:gd name="connsiteY9" fmla="*/ 278295 h 384313"/>
                <a:gd name="connsiteX10" fmla="*/ 927652 w 3356113"/>
                <a:gd name="connsiteY10" fmla="*/ 357808 h 384313"/>
                <a:gd name="connsiteX11" fmla="*/ 1040295 w 3356113"/>
                <a:gd name="connsiteY11" fmla="*/ 294860 h 384313"/>
                <a:gd name="connsiteX12" fmla="*/ 1070113 w 3356113"/>
                <a:gd name="connsiteY12" fmla="*/ 248478 h 384313"/>
                <a:gd name="connsiteX13" fmla="*/ 1182756 w 3356113"/>
                <a:gd name="connsiteY13" fmla="*/ 142460 h 384313"/>
                <a:gd name="connsiteX14" fmla="*/ 1265582 w 3356113"/>
                <a:gd name="connsiteY14" fmla="*/ 341243 h 384313"/>
                <a:gd name="connsiteX15" fmla="*/ 1358348 w 3356113"/>
                <a:gd name="connsiteY15" fmla="*/ 125895 h 384313"/>
                <a:gd name="connsiteX16" fmla="*/ 1398104 w 3356113"/>
                <a:gd name="connsiteY16" fmla="*/ 0 h 384313"/>
                <a:gd name="connsiteX17" fmla="*/ 1441174 w 3356113"/>
                <a:gd name="connsiteY17" fmla="*/ 59634 h 384313"/>
                <a:gd name="connsiteX18" fmla="*/ 1524000 w 3356113"/>
                <a:gd name="connsiteY18" fmla="*/ 9939 h 384313"/>
                <a:gd name="connsiteX19" fmla="*/ 1692965 w 3356113"/>
                <a:gd name="connsiteY19" fmla="*/ 66260 h 384313"/>
                <a:gd name="connsiteX20" fmla="*/ 1782417 w 3356113"/>
                <a:gd name="connsiteY20" fmla="*/ 9939 h 384313"/>
                <a:gd name="connsiteX21" fmla="*/ 1885121 w 3356113"/>
                <a:gd name="connsiteY21" fmla="*/ 122582 h 384313"/>
                <a:gd name="connsiteX22" fmla="*/ 1905000 w 3356113"/>
                <a:gd name="connsiteY22" fmla="*/ 225286 h 384313"/>
                <a:gd name="connsiteX23" fmla="*/ 1967948 w 3356113"/>
                <a:gd name="connsiteY23" fmla="*/ 139147 h 384313"/>
                <a:gd name="connsiteX24" fmla="*/ 2057400 w 3356113"/>
                <a:gd name="connsiteY24" fmla="*/ 291547 h 384313"/>
                <a:gd name="connsiteX25" fmla="*/ 2133600 w 3356113"/>
                <a:gd name="connsiteY25" fmla="*/ 89452 h 384313"/>
                <a:gd name="connsiteX26" fmla="*/ 2189921 w 3356113"/>
                <a:gd name="connsiteY26" fmla="*/ 53008 h 384313"/>
                <a:gd name="connsiteX27" fmla="*/ 2249556 w 3356113"/>
                <a:gd name="connsiteY27" fmla="*/ 221973 h 384313"/>
                <a:gd name="connsiteX28" fmla="*/ 2309191 w 3356113"/>
                <a:gd name="connsiteY28" fmla="*/ 311426 h 384313"/>
                <a:gd name="connsiteX29" fmla="*/ 2358887 w 3356113"/>
                <a:gd name="connsiteY29" fmla="*/ 341243 h 384313"/>
                <a:gd name="connsiteX30" fmla="*/ 2435087 w 3356113"/>
                <a:gd name="connsiteY30" fmla="*/ 258417 h 384313"/>
                <a:gd name="connsiteX31" fmla="*/ 2524539 w 3356113"/>
                <a:gd name="connsiteY31" fmla="*/ 311426 h 384313"/>
                <a:gd name="connsiteX32" fmla="*/ 2647121 w 3356113"/>
                <a:gd name="connsiteY32" fmla="*/ 274982 h 384313"/>
                <a:gd name="connsiteX33" fmla="*/ 2726634 w 3356113"/>
                <a:gd name="connsiteY33" fmla="*/ 364434 h 384313"/>
                <a:gd name="connsiteX34" fmla="*/ 3356113 w 3356113"/>
                <a:gd name="connsiteY34" fmla="*/ 374373 h 38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56113" h="384313">
                  <a:moveTo>
                    <a:pt x="0" y="384313"/>
                  </a:moveTo>
                  <a:lnTo>
                    <a:pt x="89452" y="371060"/>
                  </a:lnTo>
                  <a:lnTo>
                    <a:pt x="162339" y="231913"/>
                  </a:lnTo>
                  <a:lnTo>
                    <a:pt x="215348" y="361121"/>
                  </a:lnTo>
                  <a:lnTo>
                    <a:pt x="251791" y="274982"/>
                  </a:lnTo>
                  <a:lnTo>
                    <a:pt x="314739" y="357808"/>
                  </a:lnTo>
                  <a:lnTo>
                    <a:pt x="351182" y="374373"/>
                  </a:lnTo>
                  <a:lnTo>
                    <a:pt x="712304" y="374373"/>
                  </a:lnTo>
                  <a:lnTo>
                    <a:pt x="732182" y="318052"/>
                  </a:lnTo>
                  <a:lnTo>
                    <a:pt x="821634" y="278295"/>
                  </a:lnTo>
                  <a:lnTo>
                    <a:pt x="927652" y="357808"/>
                  </a:lnTo>
                  <a:lnTo>
                    <a:pt x="1040295" y="294860"/>
                  </a:lnTo>
                  <a:lnTo>
                    <a:pt x="1070113" y="248478"/>
                  </a:lnTo>
                  <a:lnTo>
                    <a:pt x="1182756" y="142460"/>
                  </a:lnTo>
                  <a:lnTo>
                    <a:pt x="1265582" y="341243"/>
                  </a:lnTo>
                  <a:lnTo>
                    <a:pt x="1358348" y="125895"/>
                  </a:lnTo>
                  <a:lnTo>
                    <a:pt x="1398104" y="0"/>
                  </a:lnTo>
                  <a:lnTo>
                    <a:pt x="1441174" y="59634"/>
                  </a:lnTo>
                  <a:lnTo>
                    <a:pt x="1524000" y="9939"/>
                  </a:lnTo>
                  <a:lnTo>
                    <a:pt x="1692965" y="66260"/>
                  </a:lnTo>
                  <a:lnTo>
                    <a:pt x="1782417" y="9939"/>
                  </a:lnTo>
                  <a:lnTo>
                    <a:pt x="1885121" y="122582"/>
                  </a:lnTo>
                  <a:lnTo>
                    <a:pt x="1905000" y="225286"/>
                  </a:lnTo>
                  <a:lnTo>
                    <a:pt x="1967948" y="139147"/>
                  </a:lnTo>
                  <a:lnTo>
                    <a:pt x="2057400" y="291547"/>
                  </a:lnTo>
                  <a:lnTo>
                    <a:pt x="2133600" y="89452"/>
                  </a:lnTo>
                  <a:lnTo>
                    <a:pt x="2189921" y="53008"/>
                  </a:lnTo>
                  <a:lnTo>
                    <a:pt x="2249556" y="221973"/>
                  </a:lnTo>
                  <a:lnTo>
                    <a:pt x="2309191" y="311426"/>
                  </a:lnTo>
                  <a:lnTo>
                    <a:pt x="2358887" y="341243"/>
                  </a:lnTo>
                  <a:lnTo>
                    <a:pt x="2435087" y="258417"/>
                  </a:lnTo>
                  <a:lnTo>
                    <a:pt x="2524539" y="311426"/>
                  </a:lnTo>
                  <a:lnTo>
                    <a:pt x="2647121" y="274982"/>
                  </a:lnTo>
                  <a:lnTo>
                    <a:pt x="2726634" y="364434"/>
                  </a:lnTo>
                  <a:lnTo>
                    <a:pt x="3356113" y="374373"/>
                  </a:ln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/>
            </a:p>
          </p:txBody>
        </p:sp>
        <p:sp>
          <p:nvSpPr>
            <p:cNvPr id="1385" name="자유형: 도형 1384">
              <a:extLst>
                <a:ext uri="{FF2B5EF4-FFF2-40B4-BE49-F238E27FC236}">
                  <a16:creationId xmlns:a16="http://schemas.microsoft.com/office/drawing/2014/main" id="{436D294D-E6F2-328B-86D1-01420C5B2E66}"/>
                </a:ext>
              </a:extLst>
            </p:cNvPr>
            <p:cNvSpPr/>
            <p:nvPr/>
          </p:nvSpPr>
          <p:spPr>
            <a:xfrm>
              <a:off x="6466636" y="2004207"/>
              <a:ext cx="963796" cy="287994"/>
            </a:xfrm>
            <a:custGeom>
              <a:avLst/>
              <a:gdLst>
                <a:gd name="connsiteX0" fmla="*/ 3359426 w 3359426"/>
                <a:gd name="connsiteY0" fmla="*/ 6626 h 390940"/>
                <a:gd name="connsiteX1" fmla="*/ 3240156 w 3359426"/>
                <a:gd name="connsiteY1" fmla="*/ 36444 h 390940"/>
                <a:gd name="connsiteX2" fmla="*/ 3127513 w 3359426"/>
                <a:gd name="connsiteY2" fmla="*/ 0 h 390940"/>
                <a:gd name="connsiteX3" fmla="*/ 2855843 w 3359426"/>
                <a:gd name="connsiteY3" fmla="*/ 13253 h 390940"/>
                <a:gd name="connsiteX4" fmla="*/ 2736574 w 3359426"/>
                <a:gd name="connsiteY4" fmla="*/ 13253 h 390940"/>
                <a:gd name="connsiteX5" fmla="*/ 2647122 w 3359426"/>
                <a:gd name="connsiteY5" fmla="*/ 125896 h 390940"/>
                <a:gd name="connsiteX6" fmla="*/ 2613991 w 3359426"/>
                <a:gd name="connsiteY6" fmla="*/ 221974 h 390940"/>
                <a:gd name="connsiteX7" fmla="*/ 2438400 w 3359426"/>
                <a:gd name="connsiteY7" fmla="*/ 268357 h 390940"/>
                <a:gd name="connsiteX8" fmla="*/ 2358887 w 3359426"/>
                <a:gd name="connsiteY8" fmla="*/ 218661 h 390940"/>
                <a:gd name="connsiteX9" fmla="*/ 2315817 w 3359426"/>
                <a:gd name="connsiteY9" fmla="*/ 284922 h 390940"/>
                <a:gd name="connsiteX10" fmla="*/ 2266122 w 3359426"/>
                <a:gd name="connsiteY10" fmla="*/ 390940 h 390940"/>
                <a:gd name="connsiteX11" fmla="*/ 0 w 3359426"/>
                <a:gd name="connsiteY11" fmla="*/ 384313 h 390940"/>
                <a:gd name="connsiteX0" fmla="*/ 3369365 w 3369365"/>
                <a:gd name="connsiteY0" fmla="*/ 218661 h 390940"/>
                <a:gd name="connsiteX1" fmla="*/ 3240156 w 3369365"/>
                <a:gd name="connsiteY1" fmla="*/ 36444 h 390940"/>
                <a:gd name="connsiteX2" fmla="*/ 3127513 w 3369365"/>
                <a:gd name="connsiteY2" fmla="*/ 0 h 390940"/>
                <a:gd name="connsiteX3" fmla="*/ 2855843 w 3369365"/>
                <a:gd name="connsiteY3" fmla="*/ 13253 h 390940"/>
                <a:gd name="connsiteX4" fmla="*/ 2736574 w 3369365"/>
                <a:gd name="connsiteY4" fmla="*/ 13253 h 390940"/>
                <a:gd name="connsiteX5" fmla="*/ 2647122 w 3369365"/>
                <a:gd name="connsiteY5" fmla="*/ 125896 h 390940"/>
                <a:gd name="connsiteX6" fmla="*/ 2613991 w 3369365"/>
                <a:gd name="connsiteY6" fmla="*/ 221974 h 390940"/>
                <a:gd name="connsiteX7" fmla="*/ 2438400 w 3369365"/>
                <a:gd name="connsiteY7" fmla="*/ 268357 h 390940"/>
                <a:gd name="connsiteX8" fmla="*/ 2358887 w 3369365"/>
                <a:gd name="connsiteY8" fmla="*/ 218661 h 390940"/>
                <a:gd name="connsiteX9" fmla="*/ 2315817 w 3369365"/>
                <a:gd name="connsiteY9" fmla="*/ 284922 h 390940"/>
                <a:gd name="connsiteX10" fmla="*/ 2266122 w 3369365"/>
                <a:gd name="connsiteY10" fmla="*/ 390940 h 390940"/>
                <a:gd name="connsiteX11" fmla="*/ 0 w 3369365"/>
                <a:gd name="connsiteY11" fmla="*/ 384313 h 390940"/>
                <a:gd name="connsiteX0" fmla="*/ 3283226 w 3283226"/>
                <a:gd name="connsiteY0" fmla="*/ 241853 h 390940"/>
                <a:gd name="connsiteX1" fmla="*/ 3240156 w 3283226"/>
                <a:gd name="connsiteY1" fmla="*/ 36444 h 390940"/>
                <a:gd name="connsiteX2" fmla="*/ 3127513 w 3283226"/>
                <a:gd name="connsiteY2" fmla="*/ 0 h 390940"/>
                <a:gd name="connsiteX3" fmla="*/ 2855843 w 3283226"/>
                <a:gd name="connsiteY3" fmla="*/ 13253 h 390940"/>
                <a:gd name="connsiteX4" fmla="*/ 2736574 w 3283226"/>
                <a:gd name="connsiteY4" fmla="*/ 13253 h 390940"/>
                <a:gd name="connsiteX5" fmla="*/ 2647122 w 3283226"/>
                <a:gd name="connsiteY5" fmla="*/ 125896 h 390940"/>
                <a:gd name="connsiteX6" fmla="*/ 2613991 w 3283226"/>
                <a:gd name="connsiteY6" fmla="*/ 221974 h 390940"/>
                <a:gd name="connsiteX7" fmla="*/ 2438400 w 3283226"/>
                <a:gd name="connsiteY7" fmla="*/ 268357 h 390940"/>
                <a:gd name="connsiteX8" fmla="*/ 2358887 w 3283226"/>
                <a:gd name="connsiteY8" fmla="*/ 218661 h 390940"/>
                <a:gd name="connsiteX9" fmla="*/ 2315817 w 3283226"/>
                <a:gd name="connsiteY9" fmla="*/ 284922 h 390940"/>
                <a:gd name="connsiteX10" fmla="*/ 2266122 w 3283226"/>
                <a:gd name="connsiteY10" fmla="*/ 390940 h 390940"/>
                <a:gd name="connsiteX11" fmla="*/ 0 w 3283226"/>
                <a:gd name="connsiteY11" fmla="*/ 384313 h 390940"/>
                <a:gd name="connsiteX0" fmla="*/ 3283226 w 3293165"/>
                <a:gd name="connsiteY0" fmla="*/ 241853 h 390940"/>
                <a:gd name="connsiteX1" fmla="*/ 3293165 w 3293165"/>
                <a:gd name="connsiteY1" fmla="*/ 241853 h 390940"/>
                <a:gd name="connsiteX2" fmla="*/ 3240156 w 3293165"/>
                <a:gd name="connsiteY2" fmla="*/ 36444 h 390940"/>
                <a:gd name="connsiteX3" fmla="*/ 3127513 w 3293165"/>
                <a:gd name="connsiteY3" fmla="*/ 0 h 390940"/>
                <a:gd name="connsiteX4" fmla="*/ 2855843 w 3293165"/>
                <a:gd name="connsiteY4" fmla="*/ 13253 h 390940"/>
                <a:gd name="connsiteX5" fmla="*/ 2736574 w 3293165"/>
                <a:gd name="connsiteY5" fmla="*/ 13253 h 390940"/>
                <a:gd name="connsiteX6" fmla="*/ 2647122 w 3293165"/>
                <a:gd name="connsiteY6" fmla="*/ 125896 h 390940"/>
                <a:gd name="connsiteX7" fmla="*/ 2613991 w 3293165"/>
                <a:gd name="connsiteY7" fmla="*/ 221974 h 390940"/>
                <a:gd name="connsiteX8" fmla="*/ 2438400 w 3293165"/>
                <a:gd name="connsiteY8" fmla="*/ 268357 h 390940"/>
                <a:gd name="connsiteX9" fmla="*/ 2358887 w 3293165"/>
                <a:gd name="connsiteY9" fmla="*/ 218661 h 390940"/>
                <a:gd name="connsiteX10" fmla="*/ 2315817 w 3293165"/>
                <a:gd name="connsiteY10" fmla="*/ 284922 h 390940"/>
                <a:gd name="connsiteX11" fmla="*/ 2266122 w 3293165"/>
                <a:gd name="connsiteY11" fmla="*/ 390940 h 390940"/>
                <a:gd name="connsiteX12" fmla="*/ 0 w 3293165"/>
                <a:gd name="connsiteY12" fmla="*/ 384313 h 390940"/>
                <a:gd name="connsiteX0" fmla="*/ 3283226 w 3425687"/>
                <a:gd name="connsiteY0" fmla="*/ 241853 h 390940"/>
                <a:gd name="connsiteX1" fmla="*/ 3425687 w 3425687"/>
                <a:gd name="connsiteY1" fmla="*/ 288235 h 390940"/>
                <a:gd name="connsiteX2" fmla="*/ 3240156 w 3425687"/>
                <a:gd name="connsiteY2" fmla="*/ 36444 h 390940"/>
                <a:gd name="connsiteX3" fmla="*/ 3127513 w 3425687"/>
                <a:gd name="connsiteY3" fmla="*/ 0 h 390940"/>
                <a:gd name="connsiteX4" fmla="*/ 2855843 w 3425687"/>
                <a:gd name="connsiteY4" fmla="*/ 13253 h 390940"/>
                <a:gd name="connsiteX5" fmla="*/ 2736574 w 3425687"/>
                <a:gd name="connsiteY5" fmla="*/ 13253 h 390940"/>
                <a:gd name="connsiteX6" fmla="*/ 2647122 w 3425687"/>
                <a:gd name="connsiteY6" fmla="*/ 125896 h 390940"/>
                <a:gd name="connsiteX7" fmla="*/ 2613991 w 3425687"/>
                <a:gd name="connsiteY7" fmla="*/ 221974 h 390940"/>
                <a:gd name="connsiteX8" fmla="*/ 2438400 w 3425687"/>
                <a:gd name="connsiteY8" fmla="*/ 268357 h 390940"/>
                <a:gd name="connsiteX9" fmla="*/ 2358887 w 3425687"/>
                <a:gd name="connsiteY9" fmla="*/ 218661 h 390940"/>
                <a:gd name="connsiteX10" fmla="*/ 2315817 w 3425687"/>
                <a:gd name="connsiteY10" fmla="*/ 284922 h 390940"/>
                <a:gd name="connsiteX11" fmla="*/ 2266122 w 3425687"/>
                <a:gd name="connsiteY11" fmla="*/ 390940 h 390940"/>
                <a:gd name="connsiteX12" fmla="*/ 0 w 3425687"/>
                <a:gd name="connsiteY12" fmla="*/ 384313 h 390940"/>
                <a:gd name="connsiteX0" fmla="*/ 3283226 w 3332922"/>
                <a:gd name="connsiteY0" fmla="*/ 241853 h 390940"/>
                <a:gd name="connsiteX1" fmla="*/ 3332922 w 3332922"/>
                <a:gd name="connsiteY1" fmla="*/ 145774 h 390940"/>
                <a:gd name="connsiteX2" fmla="*/ 3240156 w 3332922"/>
                <a:gd name="connsiteY2" fmla="*/ 36444 h 390940"/>
                <a:gd name="connsiteX3" fmla="*/ 3127513 w 3332922"/>
                <a:gd name="connsiteY3" fmla="*/ 0 h 390940"/>
                <a:gd name="connsiteX4" fmla="*/ 2855843 w 3332922"/>
                <a:gd name="connsiteY4" fmla="*/ 13253 h 390940"/>
                <a:gd name="connsiteX5" fmla="*/ 2736574 w 3332922"/>
                <a:gd name="connsiteY5" fmla="*/ 13253 h 390940"/>
                <a:gd name="connsiteX6" fmla="*/ 2647122 w 3332922"/>
                <a:gd name="connsiteY6" fmla="*/ 125896 h 390940"/>
                <a:gd name="connsiteX7" fmla="*/ 2613991 w 3332922"/>
                <a:gd name="connsiteY7" fmla="*/ 221974 h 390940"/>
                <a:gd name="connsiteX8" fmla="*/ 2438400 w 3332922"/>
                <a:gd name="connsiteY8" fmla="*/ 268357 h 390940"/>
                <a:gd name="connsiteX9" fmla="*/ 2358887 w 3332922"/>
                <a:gd name="connsiteY9" fmla="*/ 218661 h 390940"/>
                <a:gd name="connsiteX10" fmla="*/ 2315817 w 3332922"/>
                <a:gd name="connsiteY10" fmla="*/ 284922 h 390940"/>
                <a:gd name="connsiteX11" fmla="*/ 2266122 w 3332922"/>
                <a:gd name="connsiteY11" fmla="*/ 390940 h 390940"/>
                <a:gd name="connsiteX12" fmla="*/ 0 w 3332922"/>
                <a:gd name="connsiteY12" fmla="*/ 384313 h 390940"/>
                <a:gd name="connsiteX0" fmla="*/ 3359426 w 3359426"/>
                <a:gd name="connsiteY0" fmla="*/ 364435 h 390940"/>
                <a:gd name="connsiteX1" fmla="*/ 3332922 w 3359426"/>
                <a:gd name="connsiteY1" fmla="*/ 145774 h 390940"/>
                <a:gd name="connsiteX2" fmla="*/ 3240156 w 3359426"/>
                <a:gd name="connsiteY2" fmla="*/ 36444 h 390940"/>
                <a:gd name="connsiteX3" fmla="*/ 3127513 w 3359426"/>
                <a:gd name="connsiteY3" fmla="*/ 0 h 390940"/>
                <a:gd name="connsiteX4" fmla="*/ 2855843 w 3359426"/>
                <a:gd name="connsiteY4" fmla="*/ 13253 h 390940"/>
                <a:gd name="connsiteX5" fmla="*/ 2736574 w 3359426"/>
                <a:gd name="connsiteY5" fmla="*/ 13253 h 390940"/>
                <a:gd name="connsiteX6" fmla="*/ 2647122 w 3359426"/>
                <a:gd name="connsiteY6" fmla="*/ 125896 h 390940"/>
                <a:gd name="connsiteX7" fmla="*/ 2613991 w 3359426"/>
                <a:gd name="connsiteY7" fmla="*/ 221974 h 390940"/>
                <a:gd name="connsiteX8" fmla="*/ 2438400 w 3359426"/>
                <a:gd name="connsiteY8" fmla="*/ 268357 h 390940"/>
                <a:gd name="connsiteX9" fmla="*/ 2358887 w 3359426"/>
                <a:gd name="connsiteY9" fmla="*/ 218661 h 390940"/>
                <a:gd name="connsiteX10" fmla="*/ 2315817 w 3359426"/>
                <a:gd name="connsiteY10" fmla="*/ 284922 h 390940"/>
                <a:gd name="connsiteX11" fmla="*/ 2266122 w 3359426"/>
                <a:gd name="connsiteY11" fmla="*/ 390940 h 390940"/>
                <a:gd name="connsiteX12" fmla="*/ 0 w 3359426"/>
                <a:gd name="connsiteY12" fmla="*/ 384313 h 390940"/>
                <a:gd name="connsiteX0" fmla="*/ 3359426 w 3359426"/>
                <a:gd name="connsiteY0" fmla="*/ 364435 h 390940"/>
                <a:gd name="connsiteX1" fmla="*/ 3260036 w 3359426"/>
                <a:gd name="connsiteY1" fmla="*/ 175592 h 390940"/>
                <a:gd name="connsiteX2" fmla="*/ 3240156 w 3359426"/>
                <a:gd name="connsiteY2" fmla="*/ 36444 h 390940"/>
                <a:gd name="connsiteX3" fmla="*/ 3127513 w 3359426"/>
                <a:gd name="connsiteY3" fmla="*/ 0 h 390940"/>
                <a:gd name="connsiteX4" fmla="*/ 2855843 w 3359426"/>
                <a:gd name="connsiteY4" fmla="*/ 13253 h 390940"/>
                <a:gd name="connsiteX5" fmla="*/ 2736574 w 3359426"/>
                <a:gd name="connsiteY5" fmla="*/ 13253 h 390940"/>
                <a:gd name="connsiteX6" fmla="*/ 2647122 w 3359426"/>
                <a:gd name="connsiteY6" fmla="*/ 125896 h 390940"/>
                <a:gd name="connsiteX7" fmla="*/ 2613991 w 3359426"/>
                <a:gd name="connsiteY7" fmla="*/ 221974 h 390940"/>
                <a:gd name="connsiteX8" fmla="*/ 2438400 w 3359426"/>
                <a:gd name="connsiteY8" fmla="*/ 268357 h 390940"/>
                <a:gd name="connsiteX9" fmla="*/ 2358887 w 3359426"/>
                <a:gd name="connsiteY9" fmla="*/ 218661 h 390940"/>
                <a:gd name="connsiteX10" fmla="*/ 2315817 w 3359426"/>
                <a:gd name="connsiteY10" fmla="*/ 284922 h 390940"/>
                <a:gd name="connsiteX11" fmla="*/ 2266122 w 3359426"/>
                <a:gd name="connsiteY11" fmla="*/ 390940 h 390940"/>
                <a:gd name="connsiteX12" fmla="*/ 0 w 3359426"/>
                <a:gd name="connsiteY12" fmla="*/ 384313 h 39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9426" h="390940">
                  <a:moveTo>
                    <a:pt x="3359426" y="364435"/>
                  </a:moveTo>
                  <a:lnTo>
                    <a:pt x="3260036" y="175592"/>
                  </a:lnTo>
                  <a:lnTo>
                    <a:pt x="3240156" y="36444"/>
                  </a:lnTo>
                  <a:lnTo>
                    <a:pt x="3127513" y="0"/>
                  </a:lnTo>
                  <a:lnTo>
                    <a:pt x="2855843" y="13253"/>
                  </a:lnTo>
                  <a:lnTo>
                    <a:pt x="2736574" y="13253"/>
                  </a:lnTo>
                  <a:lnTo>
                    <a:pt x="2647122" y="125896"/>
                  </a:lnTo>
                  <a:lnTo>
                    <a:pt x="2613991" y="221974"/>
                  </a:lnTo>
                  <a:lnTo>
                    <a:pt x="2438400" y="268357"/>
                  </a:lnTo>
                  <a:lnTo>
                    <a:pt x="2358887" y="218661"/>
                  </a:lnTo>
                  <a:lnTo>
                    <a:pt x="2315817" y="284922"/>
                  </a:lnTo>
                  <a:lnTo>
                    <a:pt x="2266122" y="390940"/>
                  </a:lnTo>
                  <a:lnTo>
                    <a:pt x="0" y="384313"/>
                  </a:ln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/>
            </a:p>
          </p:txBody>
        </p:sp>
        <p:cxnSp>
          <p:nvCxnSpPr>
            <p:cNvPr id="1386" name="직선 화살표 연결선 1385">
              <a:extLst>
                <a:ext uri="{FF2B5EF4-FFF2-40B4-BE49-F238E27FC236}">
                  <a16:creationId xmlns:a16="http://schemas.microsoft.com/office/drawing/2014/main" id="{42B9BA5F-A603-BD12-03D4-A12FE4CFD9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9732" y="1902208"/>
              <a:ext cx="0" cy="389993"/>
            </a:xfrm>
            <a:prstGeom prst="straightConnector1">
              <a:avLst/>
            </a:prstGeom>
            <a:ln w="19050">
              <a:headEnd w="sm" len="sm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7" name="직선 화살표 연결선 1386">
              <a:extLst>
                <a:ext uri="{FF2B5EF4-FFF2-40B4-BE49-F238E27FC236}">
                  <a16:creationId xmlns:a16="http://schemas.microsoft.com/office/drawing/2014/main" id="{26FD740F-C55A-BEB8-2B94-1F3FCEF71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9893" y="2292202"/>
              <a:ext cx="1097930" cy="1"/>
            </a:xfrm>
            <a:prstGeom prst="straightConnector1">
              <a:avLst/>
            </a:prstGeom>
            <a:ln w="19050">
              <a:headEnd w="sm" len="sm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1" name="TextBox 6">
            <a:extLst>
              <a:ext uri="{FF2B5EF4-FFF2-40B4-BE49-F238E27FC236}">
                <a16:creationId xmlns:a16="http://schemas.microsoft.com/office/drawing/2014/main" id="{00B7D314-6DD0-B9CA-2374-560E1E4FFF7F}"/>
              </a:ext>
            </a:extLst>
          </p:cNvPr>
          <p:cNvSpPr txBox="1"/>
          <p:nvPr/>
        </p:nvSpPr>
        <p:spPr>
          <a:xfrm>
            <a:off x="20760250" y="21885622"/>
            <a:ext cx="3059163" cy="553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Timestamps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82" name="TextBox 6">
            <a:extLst>
              <a:ext uri="{FF2B5EF4-FFF2-40B4-BE49-F238E27FC236}">
                <a16:creationId xmlns:a16="http://schemas.microsoft.com/office/drawing/2014/main" id="{F83BC5AB-9181-EBF5-E836-A8566938A2B4}"/>
              </a:ext>
            </a:extLst>
          </p:cNvPr>
          <p:cNvSpPr txBox="1"/>
          <p:nvPr/>
        </p:nvSpPr>
        <p:spPr>
          <a:xfrm>
            <a:off x="20782651" y="20029137"/>
            <a:ext cx="6830645" cy="553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Softmax probabilities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83" name="그룹 1282">
            <a:extLst>
              <a:ext uri="{FF2B5EF4-FFF2-40B4-BE49-F238E27FC236}">
                <a16:creationId xmlns:a16="http://schemas.microsoft.com/office/drawing/2014/main" id="{79B88B60-4100-4FA1-B329-E4E2998145F8}"/>
              </a:ext>
            </a:extLst>
          </p:cNvPr>
          <p:cNvGrpSpPr/>
          <p:nvPr/>
        </p:nvGrpSpPr>
        <p:grpSpPr>
          <a:xfrm>
            <a:off x="24679958" y="20621982"/>
            <a:ext cx="3037957" cy="1817646"/>
            <a:chOff x="7786680" y="1925897"/>
            <a:chExt cx="1161800" cy="609739"/>
          </a:xfrm>
        </p:grpSpPr>
        <p:grpSp>
          <p:nvGrpSpPr>
            <p:cNvPr id="1375" name="그룹 1374">
              <a:extLst>
                <a:ext uri="{FF2B5EF4-FFF2-40B4-BE49-F238E27FC236}">
                  <a16:creationId xmlns:a16="http://schemas.microsoft.com/office/drawing/2014/main" id="{FC5C048D-6B0D-E857-9C16-6EAC6C5CC0FB}"/>
                </a:ext>
              </a:extLst>
            </p:cNvPr>
            <p:cNvGrpSpPr/>
            <p:nvPr/>
          </p:nvGrpSpPr>
          <p:grpSpPr>
            <a:xfrm>
              <a:off x="7786680" y="2036490"/>
              <a:ext cx="1079500" cy="283113"/>
              <a:chOff x="8068817" y="3103437"/>
              <a:chExt cx="1079500" cy="283113"/>
            </a:xfrm>
          </p:grpSpPr>
          <p:sp>
            <p:nvSpPr>
              <p:cNvPr id="1380" name="자유형: 도형 1379">
                <a:extLst>
                  <a:ext uri="{FF2B5EF4-FFF2-40B4-BE49-F238E27FC236}">
                    <a16:creationId xmlns:a16="http://schemas.microsoft.com/office/drawing/2014/main" id="{CDBD9A81-FC45-D088-CB53-79E412D6FBCF}"/>
                  </a:ext>
                </a:extLst>
              </p:cNvPr>
              <p:cNvSpPr/>
              <p:nvPr/>
            </p:nvSpPr>
            <p:spPr>
              <a:xfrm>
                <a:off x="8068817" y="3137659"/>
                <a:ext cx="1079500" cy="248891"/>
              </a:xfrm>
              <a:custGeom>
                <a:avLst/>
                <a:gdLst>
                  <a:gd name="connsiteX0" fmla="*/ 0 w 1079500"/>
                  <a:gd name="connsiteY0" fmla="*/ 254000 h 254000"/>
                  <a:gd name="connsiteX1" fmla="*/ 50800 w 1079500"/>
                  <a:gd name="connsiteY1" fmla="*/ 180975 h 254000"/>
                  <a:gd name="connsiteX2" fmla="*/ 171450 w 1079500"/>
                  <a:gd name="connsiteY2" fmla="*/ 206375 h 254000"/>
                  <a:gd name="connsiteX3" fmla="*/ 231775 w 1079500"/>
                  <a:gd name="connsiteY3" fmla="*/ 0 h 254000"/>
                  <a:gd name="connsiteX4" fmla="*/ 311150 w 1079500"/>
                  <a:gd name="connsiteY4" fmla="*/ 12700 h 254000"/>
                  <a:gd name="connsiteX5" fmla="*/ 368300 w 1079500"/>
                  <a:gd name="connsiteY5" fmla="*/ 66675 h 254000"/>
                  <a:gd name="connsiteX6" fmla="*/ 466725 w 1079500"/>
                  <a:gd name="connsiteY6" fmla="*/ 6350 h 254000"/>
                  <a:gd name="connsiteX7" fmla="*/ 549275 w 1079500"/>
                  <a:gd name="connsiteY7" fmla="*/ 53975 h 254000"/>
                  <a:gd name="connsiteX8" fmla="*/ 641350 w 1079500"/>
                  <a:gd name="connsiteY8" fmla="*/ 209550 h 254000"/>
                  <a:gd name="connsiteX9" fmla="*/ 730250 w 1079500"/>
                  <a:gd name="connsiteY9" fmla="*/ 139700 h 254000"/>
                  <a:gd name="connsiteX10" fmla="*/ 784225 w 1079500"/>
                  <a:gd name="connsiteY10" fmla="*/ 206375 h 254000"/>
                  <a:gd name="connsiteX11" fmla="*/ 857250 w 1079500"/>
                  <a:gd name="connsiteY11" fmla="*/ 241300 h 254000"/>
                  <a:gd name="connsiteX12" fmla="*/ 1006475 w 1079500"/>
                  <a:gd name="connsiteY12" fmla="*/ 250825 h 254000"/>
                  <a:gd name="connsiteX13" fmla="*/ 1079500 w 1079500"/>
                  <a:gd name="connsiteY13" fmla="*/ 24765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9500" h="254000">
                    <a:moveTo>
                      <a:pt x="0" y="254000"/>
                    </a:moveTo>
                    <a:lnTo>
                      <a:pt x="50800" y="180975"/>
                    </a:lnTo>
                    <a:lnTo>
                      <a:pt x="171450" y="206375"/>
                    </a:lnTo>
                    <a:lnTo>
                      <a:pt x="231775" y="0"/>
                    </a:lnTo>
                    <a:lnTo>
                      <a:pt x="311150" y="12700"/>
                    </a:lnTo>
                    <a:lnTo>
                      <a:pt x="368300" y="66675"/>
                    </a:lnTo>
                    <a:lnTo>
                      <a:pt x="466725" y="6350"/>
                    </a:lnTo>
                    <a:lnTo>
                      <a:pt x="549275" y="53975"/>
                    </a:lnTo>
                    <a:lnTo>
                      <a:pt x="641350" y="209550"/>
                    </a:lnTo>
                    <a:lnTo>
                      <a:pt x="730250" y="139700"/>
                    </a:lnTo>
                    <a:lnTo>
                      <a:pt x="784225" y="206375"/>
                    </a:lnTo>
                    <a:lnTo>
                      <a:pt x="857250" y="241300"/>
                    </a:lnTo>
                    <a:lnTo>
                      <a:pt x="1006475" y="250825"/>
                    </a:lnTo>
                    <a:lnTo>
                      <a:pt x="1079500" y="247650"/>
                    </a:lnTo>
                  </a:path>
                </a:pathLst>
              </a:custGeom>
              <a:noFill/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/>
              </a:p>
            </p:txBody>
          </p:sp>
          <p:sp>
            <p:nvSpPr>
              <p:cNvPr id="1381" name="자유형: 도형 1380">
                <a:extLst>
                  <a:ext uri="{FF2B5EF4-FFF2-40B4-BE49-F238E27FC236}">
                    <a16:creationId xmlns:a16="http://schemas.microsoft.com/office/drawing/2014/main" id="{6EB1D156-FA44-2BAE-414E-66585581CB07}"/>
                  </a:ext>
                </a:extLst>
              </p:cNvPr>
              <p:cNvSpPr/>
              <p:nvPr/>
            </p:nvSpPr>
            <p:spPr>
              <a:xfrm>
                <a:off x="8078342" y="3156326"/>
                <a:ext cx="1063625" cy="211558"/>
              </a:xfrm>
              <a:custGeom>
                <a:avLst/>
                <a:gdLst>
                  <a:gd name="connsiteX0" fmla="*/ 3175 w 1063625"/>
                  <a:gd name="connsiteY0" fmla="*/ 228600 h 228600"/>
                  <a:gd name="connsiteX1" fmla="*/ 0 w 1063625"/>
                  <a:gd name="connsiteY1" fmla="*/ 28575 h 228600"/>
                  <a:gd name="connsiteX2" fmla="*/ 88900 w 1063625"/>
                  <a:gd name="connsiteY2" fmla="*/ 38100 h 228600"/>
                  <a:gd name="connsiteX3" fmla="*/ 123825 w 1063625"/>
                  <a:gd name="connsiteY3" fmla="*/ 79375 h 228600"/>
                  <a:gd name="connsiteX4" fmla="*/ 196850 w 1063625"/>
                  <a:gd name="connsiteY4" fmla="*/ 114300 h 228600"/>
                  <a:gd name="connsiteX5" fmla="*/ 266700 w 1063625"/>
                  <a:gd name="connsiteY5" fmla="*/ 190500 h 228600"/>
                  <a:gd name="connsiteX6" fmla="*/ 333375 w 1063625"/>
                  <a:gd name="connsiteY6" fmla="*/ 215900 h 228600"/>
                  <a:gd name="connsiteX7" fmla="*/ 415925 w 1063625"/>
                  <a:gd name="connsiteY7" fmla="*/ 212725 h 228600"/>
                  <a:gd name="connsiteX8" fmla="*/ 469900 w 1063625"/>
                  <a:gd name="connsiteY8" fmla="*/ 196850 h 228600"/>
                  <a:gd name="connsiteX9" fmla="*/ 584200 w 1063625"/>
                  <a:gd name="connsiteY9" fmla="*/ 209550 h 228600"/>
                  <a:gd name="connsiteX10" fmla="*/ 635000 w 1063625"/>
                  <a:gd name="connsiteY10" fmla="*/ 184150 h 228600"/>
                  <a:gd name="connsiteX11" fmla="*/ 650875 w 1063625"/>
                  <a:gd name="connsiteY11" fmla="*/ 79375 h 228600"/>
                  <a:gd name="connsiteX12" fmla="*/ 736600 w 1063625"/>
                  <a:gd name="connsiteY12" fmla="*/ 47625 h 228600"/>
                  <a:gd name="connsiteX13" fmla="*/ 800100 w 1063625"/>
                  <a:gd name="connsiteY13" fmla="*/ 73025 h 228600"/>
                  <a:gd name="connsiteX14" fmla="*/ 831850 w 1063625"/>
                  <a:gd name="connsiteY14" fmla="*/ 174625 h 228600"/>
                  <a:gd name="connsiteX15" fmla="*/ 930275 w 1063625"/>
                  <a:gd name="connsiteY15" fmla="*/ 152400 h 228600"/>
                  <a:gd name="connsiteX16" fmla="*/ 952500 w 1063625"/>
                  <a:gd name="connsiteY16" fmla="*/ 50800 h 228600"/>
                  <a:gd name="connsiteX17" fmla="*/ 1044575 w 1063625"/>
                  <a:gd name="connsiteY17" fmla="*/ 0 h 228600"/>
                  <a:gd name="connsiteX18" fmla="*/ 1063625 w 1063625"/>
                  <a:gd name="connsiteY18" fmla="*/ 34925 h 228600"/>
                  <a:gd name="connsiteX0" fmla="*/ 0 w 1063625"/>
                  <a:gd name="connsiteY0" fmla="*/ 28575 h 215900"/>
                  <a:gd name="connsiteX1" fmla="*/ 88900 w 1063625"/>
                  <a:gd name="connsiteY1" fmla="*/ 38100 h 215900"/>
                  <a:gd name="connsiteX2" fmla="*/ 123825 w 1063625"/>
                  <a:gd name="connsiteY2" fmla="*/ 79375 h 215900"/>
                  <a:gd name="connsiteX3" fmla="*/ 196850 w 1063625"/>
                  <a:gd name="connsiteY3" fmla="*/ 114300 h 215900"/>
                  <a:gd name="connsiteX4" fmla="*/ 266700 w 1063625"/>
                  <a:gd name="connsiteY4" fmla="*/ 190500 h 215900"/>
                  <a:gd name="connsiteX5" fmla="*/ 333375 w 1063625"/>
                  <a:gd name="connsiteY5" fmla="*/ 215900 h 215900"/>
                  <a:gd name="connsiteX6" fmla="*/ 415925 w 1063625"/>
                  <a:gd name="connsiteY6" fmla="*/ 212725 h 215900"/>
                  <a:gd name="connsiteX7" fmla="*/ 469900 w 1063625"/>
                  <a:gd name="connsiteY7" fmla="*/ 196850 h 215900"/>
                  <a:gd name="connsiteX8" fmla="*/ 584200 w 1063625"/>
                  <a:gd name="connsiteY8" fmla="*/ 209550 h 215900"/>
                  <a:gd name="connsiteX9" fmla="*/ 635000 w 1063625"/>
                  <a:gd name="connsiteY9" fmla="*/ 184150 h 215900"/>
                  <a:gd name="connsiteX10" fmla="*/ 650875 w 1063625"/>
                  <a:gd name="connsiteY10" fmla="*/ 79375 h 215900"/>
                  <a:gd name="connsiteX11" fmla="*/ 736600 w 1063625"/>
                  <a:gd name="connsiteY11" fmla="*/ 47625 h 215900"/>
                  <a:gd name="connsiteX12" fmla="*/ 800100 w 1063625"/>
                  <a:gd name="connsiteY12" fmla="*/ 73025 h 215900"/>
                  <a:gd name="connsiteX13" fmla="*/ 831850 w 1063625"/>
                  <a:gd name="connsiteY13" fmla="*/ 174625 h 215900"/>
                  <a:gd name="connsiteX14" fmla="*/ 930275 w 1063625"/>
                  <a:gd name="connsiteY14" fmla="*/ 152400 h 215900"/>
                  <a:gd name="connsiteX15" fmla="*/ 952500 w 1063625"/>
                  <a:gd name="connsiteY15" fmla="*/ 50800 h 215900"/>
                  <a:gd name="connsiteX16" fmla="*/ 1044575 w 1063625"/>
                  <a:gd name="connsiteY16" fmla="*/ 0 h 215900"/>
                  <a:gd name="connsiteX17" fmla="*/ 1063625 w 1063625"/>
                  <a:gd name="connsiteY17" fmla="*/ 34925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3625" h="215900">
                    <a:moveTo>
                      <a:pt x="0" y="28575"/>
                    </a:moveTo>
                    <a:lnTo>
                      <a:pt x="88900" y="38100"/>
                    </a:lnTo>
                    <a:lnTo>
                      <a:pt x="123825" y="79375"/>
                    </a:lnTo>
                    <a:lnTo>
                      <a:pt x="196850" y="114300"/>
                    </a:lnTo>
                    <a:lnTo>
                      <a:pt x="266700" y="190500"/>
                    </a:lnTo>
                    <a:lnTo>
                      <a:pt x="333375" y="215900"/>
                    </a:lnTo>
                    <a:lnTo>
                      <a:pt x="415925" y="212725"/>
                    </a:lnTo>
                    <a:lnTo>
                      <a:pt x="469900" y="196850"/>
                    </a:lnTo>
                    <a:lnTo>
                      <a:pt x="584200" y="209550"/>
                    </a:lnTo>
                    <a:lnTo>
                      <a:pt x="635000" y="184150"/>
                    </a:lnTo>
                    <a:lnTo>
                      <a:pt x="650875" y="79375"/>
                    </a:lnTo>
                    <a:lnTo>
                      <a:pt x="736600" y="47625"/>
                    </a:lnTo>
                    <a:lnTo>
                      <a:pt x="800100" y="73025"/>
                    </a:lnTo>
                    <a:lnTo>
                      <a:pt x="831850" y="174625"/>
                    </a:lnTo>
                    <a:lnTo>
                      <a:pt x="930275" y="152400"/>
                    </a:lnTo>
                    <a:lnTo>
                      <a:pt x="952500" y="50800"/>
                    </a:lnTo>
                    <a:lnTo>
                      <a:pt x="1044575" y="0"/>
                    </a:lnTo>
                    <a:lnTo>
                      <a:pt x="1063625" y="34925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/>
              </a:p>
            </p:txBody>
          </p:sp>
          <p:sp>
            <p:nvSpPr>
              <p:cNvPr id="1382" name="자유형: 도형 1381">
                <a:extLst>
                  <a:ext uri="{FF2B5EF4-FFF2-40B4-BE49-F238E27FC236}">
                    <a16:creationId xmlns:a16="http://schemas.microsoft.com/office/drawing/2014/main" id="{EE740BD3-D6D4-DCAD-7650-489608CB99DF}"/>
                  </a:ext>
                </a:extLst>
              </p:cNvPr>
              <p:cNvSpPr/>
              <p:nvPr/>
            </p:nvSpPr>
            <p:spPr>
              <a:xfrm>
                <a:off x="8075167" y="3103437"/>
                <a:ext cx="1066800" cy="273780"/>
              </a:xfrm>
              <a:custGeom>
                <a:avLst/>
                <a:gdLst>
                  <a:gd name="connsiteX0" fmla="*/ 0 w 1066800"/>
                  <a:gd name="connsiteY0" fmla="*/ 193675 h 263525"/>
                  <a:gd name="connsiteX1" fmla="*/ 133350 w 1066800"/>
                  <a:gd name="connsiteY1" fmla="*/ 146050 h 263525"/>
                  <a:gd name="connsiteX2" fmla="*/ 177800 w 1066800"/>
                  <a:gd name="connsiteY2" fmla="*/ 73025 h 263525"/>
                  <a:gd name="connsiteX3" fmla="*/ 247650 w 1066800"/>
                  <a:gd name="connsiteY3" fmla="*/ 250825 h 263525"/>
                  <a:gd name="connsiteX4" fmla="*/ 311150 w 1066800"/>
                  <a:gd name="connsiteY4" fmla="*/ 206375 h 263525"/>
                  <a:gd name="connsiteX5" fmla="*/ 377825 w 1066800"/>
                  <a:gd name="connsiteY5" fmla="*/ 196850 h 263525"/>
                  <a:gd name="connsiteX6" fmla="*/ 492125 w 1066800"/>
                  <a:gd name="connsiteY6" fmla="*/ 263525 h 263525"/>
                  <a:gd name="connsiteX7" fmla="*/ 539750 w 1066800"/>
                  <a:gd name="connsiteY7" fmla="*/ 190500 h 263525"/>
                  <a:gd name="connsiteX8" fmla="*/ 590550 w 1066800"/>
                  <a:gd name="connsiteY8" fmla="*/ 69850 h 263525"/>
                  <a:gd name="connsiteX9" fmla="*/ 615950 w 1066800"/>
                  <a:gd name="connsiteY9" fmla="*/ 0 h 263525"/>
                  <a:gd name="connsiteX10" fmla="*/ 673100 w 1066800"/>
                  <a:gd name="connsiteY10" fmla="*/ 53975 h 263525"/>
                  <a:gd name="connsiteX11" fmla="*/ 733425 w 1066800"/>
                  <a:gd name="connsiteY11" fmla="*/ 257175 h 263525"/>
                  <a:gd name="connsiteX12" fmla="*/ 806450 w 1066800"/>
                  <a:gd name="connsiteY12" fmla="*/ 238125 h 263525"/>
                  <a:gd name="connsiteX13" fmla="*/ 835025 w 1066800"/>
                  <a:gd name="connsiteY13" fmla="*/ 63500 h 263525"/>
                  <a:gd name="connsiteX14" fmla="*/ 923925 w 1066800"/>
                  <a:gd name="connsiteY14" fmla="*/ 63500 h 263525"/>
                  <a:gd name="connsiteX15" fmla="*/ 968375 w 1066800"/>
                  <a:gd name="connsiteY15" fmla="*/ 152400 h 263525"/>
                  <a:gd name="connsiteX16" fmla="*/ 1009650 w 1066800"/>
                  <a:gd name="connsiteY16" fmla="*/ 212725 h 263525"/>
                  <a:gd name="connsiteX17" fmla="*/ 1066800 w 1066800"/>
                  <a:gd name="connsiteY17" fmla="*/ 228600 h 263525"/>
                  <a:gd name="connsiteX0" fmla="*/ 0 w 1066800"/>
                  <a:gd name="connsiteY0" fmla="*/ 206375 h 276225"/>
                  <a:gd name="connsiteX1" fmla="*/ 133350 w 1066800"/>
                  <a:gd name="connsiteY1" fmla="*/ 158750 h 276225"/>
                  <a:gd name="connsiteX2" fmla="*/ 177800 w 1066800"/>
                  <a:gd name="connsiteY2" fmla="*/ 85725 h 276225"/>
                  <a:gd name="connsiteX3" fmla="*/ 247650 w 1066800"/>
                  <a:gd name="connsiteY3" fmla="*/ 263525 h 276225"/>
                  <a:gd name="connsiteX4" fmla="*/ 311150 w 1066800"/>
                  <a:gd name="connsiteY4" fmla="*/ 219075 h 276225"/>
                  <a:gd name="connsiteX5" fmla="*/ 377825 w 1066800"/>
                  <a:gd name="connsiteY5" fmla="*/ 209550 h 276225"/>
                  <a:gd name="connsiteX6" fmla="*/ 492125 w 1066800"/>
                  <a:gd name="connsiteY6" fmla="*/ 276225 h 276225"/>
                  <a:gd name="connsiteX7" fmla="*/ 539750 w 1066800"/>
                  <a:gd name="connsiteY7" fmla="*/ 203200 h 276225"/>
                  <a:gd name="connsiteX8" fmla="*/ 590550 w 1066800"/>
                  <a:gd name="connsiteY8" fmla="*/ 82550 h 276225"/>
                  <a:gd name="connsiteX9" fmla="*/ 615950 w 1066800"/>
                  <a:gd name="connsiteY9" fmla="*/ 12700 h 276225"/>
                  <a:gd name="connsiteX10" fmla="*/ 673100 w 1066800"/>
                  <a:gd name="connsiteY10" fmla="*/ 66675 h 276225"/>
                  <a:gd name="connsiteX11" fmla="*/ 733425 w 1066800"/>
                  <a:gd name="connsiteY11" fmla="*/ 269875 h 276225"/>
                  <a:gd name="connsiteX12" fmla="*/ 806450 w 1066800"/>
                  <a:gd name="connsiteY12" fmla="*/ 250825 h 276225"/>
                  <a:gd name="connsiteX13" fmla="*/ 857250 w 1066800"/>
                  <a:gd name="connsiteY13" fmla="*/ 0 h 276225"/>
                  <a:gd name="connsiteX14" fmla="*/ 923925 w 1066800"/>
                  <a:gd name="connsiteY14" fmla="*/ 76200 h 276225"/>
                  <a:gd name="connsiteX15" fmla="*/ 968375 w 1066800"/>
                  <a:gd name="connsiteY15" fmla="*/ 165100 h 276225"/>
                  <a:gd name="connsiteX16" fmla="*/ 1009650 w 1066800"/>
                  <a:gd name="connsiteY16" fmla="*/ 225425 h 276225"/>
                  <a:gd name="connsiteX17" fmla="*/ 1066800 w 1066800"/>
                  <a:gd name="connsiteY17" fmla="*/ 241300 h 276225"/>
                  <a:gd name="connsiteX0" fmla="*/ 0 w 1066800"/>
                  <a:gd name="connsiteY0" fmla="*/ 209550 h 279400"/>
                  <a:gd name="connsiteX1" fmla="*/ 133350 w 1066800"/>
                  <a:gd name="connsiteY1" fmla="*/ 161925 h 279400"/>
                  <a:gd name="connsiteX2" fmla="*/ 177800 w 1066800"/>
                  <a:gd name="connsiteY2" fmla="*/ 88900 h 279400"/>
                  <a:gd name="connsiteX3" fmla="*/ 247650 w 1066800"/>
                  <a:gd name="connsiteY3" fmla="*/ 266700 h 279400"/>
                  <a:gd name="connsiteX4" fmla="*/ 311150 w 1066800"/>
                  <a:gd name="connsiteY4" fmla="*/ 222250 h 279400"/>
                  <a:gd name="connsiteX5" fmla="*/ 377825 w 1066800"/>
                  <a:gd name="connsiteY5" fmla="*/ 212725 h 279400"/>
                  <a:gd name="connsiteX6" fmla="*/ 492125 w 1066800"/>
                  <a:gd name="connsiteY6" fmla="*/ 279400 h 279400"/>
                  <a:gd name="connsiteX7" fmla="*/ 539750 w 1066800"/>
                  <a:gd name="connsiteY7" fmla="*/ 206375 h 279400"/>
                  <a:gd name="connsiteX8" fmla="*/ 590550 w 1066800"/>
                  <a:gd name="connsiteY8" fmla="*/ 85725 h 279400"/>
                  <a:gd name="connsiteX9" fmla="*/ 615950 w 1066800"/>
                  <a:gd name="connsiteY9" fmla="*/ 15875 h 279400"/>
                  <a:gd name="connsiteX10" fmla="*/ 673100 w 1066800"/>
                  <a:gd name="connsiteY10" fmla="*/ 69850 h 279400"/>
                  <a:gd name="connsiteX11" fmla="*/ 733425 w 1066800"/>
                  <a:gd name="connsiteY11" fmla="*/ 273050 h 279400"/>
                  <a:gd name="connsiteX12" fmla="*/ 806450 w 1066800"/>
                  <a:gd name="connsiteY12" fmla="*/ 254000 h 279400"/>
                  <a:gd name="connsiteX13" fmla="*/ 857250 w 1066800"/>
                  <a:gd name="connsiteY13" fmla="*/ 3175 h 279400"/>
                  <a:gd name="connsiteX14" fmla="*/ 939800 w 1066800"/>
                  <a:gd name="connsiteY14" fmla="*/ 0 h 279400"/>
                  <a:gd name="connsiteX15" fmla="*/ 968375 w 1066800"/>
                  <a:gd name="connsiteY15" fmla="*/ 168275 h 279400"/>
                  <a:gd name="connsiteX16" fmla="*/ 1009650 w 1066800"/>
                  <a:gd name="connsiteY16" fmla="*/ 228600 h 279400"/>
                  <a:gd name="connsiteX17" fmla="*/ 1066800 w 1066800"/>
                  <a:gd name="connsiteY17" fmla="*/ 244475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6800" h="279400">
                    <a:moveTo>
                      <a:pt x="0" y="209550"/>
                    </a:moveTo>
                    <a:lnTo>
                      <a:pt x="133350" y="161925"/>
                    </a:lnTo>
                    <a:lnTo>
                      <a:pt x="177800" y="88900"/>
                    </a:lnTo>
                    <a:lnTo>
                      <a:pt x="247650" y="266700"/>
                    </a:lnTo>
                    <a:lnTo>
                      <a:pt x="311150" y="222250"/>
                    </a:lnTo>
                    <a:lnTo>
                      <a:pt x="377825" y="212725"/>
                    </a:lnTo>
                    <a:lnTo>
                      <a:pt x="492125" y="279400"/>
                    </a:lnTo>
                    <a:lnTo>
                      <a:pt x="539750" y="206375"/>
                    </a:lnTo>
                    <a:lnTo>
                      <a:pt x="590550" y="85725"/>
                    </a:lnTo>
                    <a:lnTo>
                      <a:pt x="615950" y="15875"/>
                    </a:lnTo>
                    <a:lnTo>
                      <a:pt x="673100" y="69850"/>
                    </a:lnTo>
                    <a:lnTo>
                      <a:pt x="733425" y="273050"/>
                    </a:lnTo>
                    <a:lnTo>
                      <a:pt x="806450" y="254000"/>
                    </a:lnTo>
                    <a:lnTo>
                      <a:pt x="857250" y="3175"/>
                    </a:lnTo>
                    <a:lnTo>
                      <a:pt x="939800" y="0"/>
                    </a:lnTo>
                    <a:lnTo>
                      <a:pt x="968375" y="168275"/>
                    </a:lnTo>
                    <a:lnTo>
                      <a:pt x="1009650" y="228600"/>
                    </a:lnTo>
                    <a:lnTo>
                      <a:pt x="1066800" y="244475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/>
              </a:p>
            </p:txBody>
          </p:sp>
        </p:grpSp>
        <p:grpSp>
          <p:nvGrpSpPr>
            <p:cNvPr id="1376" name="그룹 1375">
              <a:extLst>
                <a:ext uri="{FF2B5EF4-FFF2-40B4-BE49-F238E27FC236}">
                  <a16:creationId xmlns:a16="http://schemas.microsoft.com/office/drawing/2014/main" id="{2CD9DF0C-4C2B-A8D6-BAAB-EFB46B721EFA}"/>
                </a:ext>
              </a:extLst>
            </p:cNvPr>
            <p:cNvGrpSpPr/>
            <p:nvPr/>
          </p:nvGrpSpPr>
          <p:grpSpPr>
            <a:xfrm>
              <a:off x="7787495" y="1925897"/>
              <a:ext cx="1160985" cy="412331"/>
              <a:chOff x="6439732" y="1902209"/>
              <a:chExt cx="1098091" cy="389994"/>
            </a:xfrm>
          </p:grpSpPr>
          <p:cxnSp>
            <p:nvCxnSpPr>
              <p:cNvPr id="1378" name="직선 화살표 연결선 1377">
                <a:extLst>
                  <a:ext uri="{FF2B5EF4-FFF2-40B4-BE49-F238E27FC236}">
                    <a16:creationId xmlns:a16="http://schemas.microsoft.com/office/drawing/2014/main" id="{E633657D-0F75-2CDE-27F5-28FB35DA4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9732" y="1902209"/>
                <a:ext cx="0" cy="389992"/>
              </a:xfrm>
              <a:prstGeom prst="straightConnector1">
                <a:avLst/>
              </a:prstGeom>
              <a:ln w="19050">
                <a:headEnd w="sm" len="sm"/>
                <a:tailEnd type="arrow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9" name="직선 화살표 연결선 1378">
                <a:extLst>
                  <a:ext uri="{FF2B5EF4-FFF2-40B4-BE49-F238E27FC236}">
                    <a16:creationId xmlns:a16="http://schemas.microsoft.com/office/drawing/2014/main" id="{D2506BE9-5AEF-345E-5BB2-572F8065CC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9893" y="2292202"/>
                <a:ext cx="1097930" cy="1"/>
              </a:xfrm>
              <a:prstGeom prst="straightConnector1">
                <a:avLst/>
              </a:prstGeom>
              <a:ln w="19050">
                <a:headEnd w="sm" len="sm"/>
                <a:tailEnd type="arrow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77" name="TextBox 6">
              <a:extLst>
                <a:ext uri="{FF2B5EF4-FFF2-40B4-BE49-F238E27FC236}">
                  <a16:creationId xmlns:a16="http://schemas.microsoft.com/office/drawing/2014/main" id="{E521B152-3D0E-C457-C64F-DFBE5EA672E1}"/>
                </a:ext>
              </a:extLst>
            </p:cNvPr>
            <p:cNvSpPr txBox="1"/>
            <p:nvPr/>
          </p:nvSpPr>
          <p:spPr>
            <a:xfrm>
              <a:off x="7802065" y="2349794"/>
              <a:ext cx="1084952" cy="1858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Timestamps</a:t>
              </a:r>
              <a:endParaRPr lang="ko-KR" altLang="en-US" sz="36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4" name="그룹 1283">
            <a:extLst>
              <a:ext uri="{FF2B5EF4-FFF2-40B4-BE49-F238E27FC236}">
                <a16:creationId xmlns:a16="http://schemas.microsoft.com/office/drawing/2014/main" id="{D2F5B9E5-9401-A4E8-6591-22A8142588EF}"/>
              </a:ext>
            </a:extLst>
          </p:cNvPr>
          <p:cNvGrpSpPr/>
          <p:nvPr/>
        </p:nvGrpSpPr>
        <p:grpSpPr>
          <a:xfrm>
            <a:off x="23888186" y="21080709"/>
            <a:ext cx="649961" cy="677110"/>
            <a:chOff x="7683715" y="3087985"/>
            <a:chExt cx="278410" cy="292503"/>
          </a:xfrm>
        </p:grpSpPr>
        <p:sp>
          <p:nvSpPr>
            <p:cNvPr id="1373" name="타원 1372">
              <a:extLst>
                <a:ext uri="{FF2B5EF4-FFF2-40B4-BE49-F238E27FC236}">
                  <a16:creationId xmlns:a16="http://schemas.microsoft.com/office/drawing/2014/main" id="{B9610692-1656-9324-C48F-98783609FC8A}"/>
                </a:ext>
              </a:extLst>
            </p:cNvPr>
            <p:cNvSpPr/>
            <p:nvPr/>
          </p:nvSpPr>
          <p:spPr>
            <a:xfrm>
              <a:off x="7683715" y="3115195"/>
              <a:ext cx="255399" cy="250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4" name="TextBox 1373">
                  <a:extLst>
                    <a:ext uri="{FF2B5EF4-FFF2-40B4-BE49-F238E27FC236}">
                      <a16:creationId xmlns:a16="http://schemas.microsoft.com/office/drawing/2014/main" id="{210EFC77-4AA6-7A8F-AADC-A4A3B11F61B6}"/>
                    </a:ext>
                  </a:extLst>
                </p:cNvPr>
                <p:cNvSpPr txBox="1"/>
                <p:nvPr/>
              </p:nvSpPr>
              <p:spPr>
                <a:xfrm>
                  <a:off x="7726606" y="3087985"/>
                  <a:ext cx="235519" cy="292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4400" b="1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ko-KR" altLang="en-US" sz="3200" b="1" dirty="0"/>
                </a:p>
              </p:txBody>
            </p:sp>
          </mc:Choice>
          <mc:Fallback xmlns="">
            <p:sp>
              <p:nvSpPr>
                <p:cNvPr id="1374" name="TextBox 1373">
                  <a:extLst>
                    <a:ext uri="{FF2B5EF4-FFF2-40B4-BE49-F238E27FC236}">
                      <a16:creationId xmlns:a16="http://schemas.microsoft.com/office/drawing/2014/main" id="{210EFC77-4AA6-7A8F-AADC-A4A3B11F6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606" y="3087985"/>
                  <a:ext cx="235519" cy="2925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85" name="직선 화살표 연결선 1284">
            <a:extLst>
              <a:ext uri="{FF2B5EF4-FFF2-40B4-BE49-F238E27FC236}">
                <a16:creationId xmlns:a16="http://schemas.microsoft.com/office/drawing/2014/main" id="{E5A95425-6F19-5921-B379-02FE7E3046D8}"/>
              </a:ext>
            </a:extLst>
          </p:cNvPr>
          <p:cNvCxnSpPr>
            <a:cxnSpLocks/>
          </p:cNvCxnSpPr>
          <p:nvPr/>
        </p:nvCxnSpPr>
        <p:spPr>
          <a:xfrm>
            <a:off x="24184436" y="21788363"/>
            <a:ext cx="0" cy="2161488"/>
          </a:xfrm>
          <a:prstGeom prst="straightConnector1">
            <a:avLst/>
          </a:prstGeom>
          <a:noFill/>
          <a:ln w="38100" cap="sq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6" name="직사각형 1285">
                <a:extLst>
                  <a:ext uri="{FF2B5EF4-FFF2-40B4-BE49-F238E27FC236}">
                    <a16:creationId xmlns:a16="http://schemas.microsoft.com/office/drawing/2014/main" id="{0B9A183B-1F29-33B2-3E0C-989E294CB073}"/>
                  </a:ext>
                </a:extLst>
              </p:cNvPr>
              <p:cNvSpPr/>
              <p:nvPr/>
            </p:nvSpPr>
            <p:spPr>
              <a:xfrm>
                <a:off x="18390406" y="20638490"/>
                <a:ext cx="2208104" cy="921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ko-KR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left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6" name="직사각형 1285">
                <a:extLst>
                  <a:ext uri="{FF2B5EF4-FFF2-40B4-BE49-F238E27FC236}">
                    <a16:creationId xmlns:a16="http://schemas.microsoft.com/office/drawing/2014/main" id="{0B9A183B-1F29-33B2-3E0C-989E294CB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406" y="20638490"/>
                <a:ext cx="2208104" cy="9214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7" name="직사각형 1286">
                <a:extLst>
                  <a:ext uri="{FF2B5EF4-FFF2-40B4-BE49-F238E27FC236}">
                    <a16:creationId xmlns:a16="http://schemas.microsoft.com/office/drawing/2014/main" id="{F9C7BF12-9B92-D67A-C86D-E330D9B643AE}"/>
                  </a:ext>
                </a:extLst>
              </p:cNvPr>
              <p:cNvSpPr/>
              <p:nvPr/>
            </p:nvSpPr>
            <p:spPr>
              <a:xfrm>
                <a:off x="27831619" y="20621987"/>
                <a:ext cx="2464586" cy="921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ko-K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ko-KR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right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7" name="직사각형 1286">
                <a:extLst>
                  <a:ext uri="{FF2B5EF4-FFF2-40B4-BE49-F238E27FC236}">
                    <a16:creationId xmlns:a16="http://schemas.microsoft.com/office/drawing/2014/main" id="{F9C7BF12-9B92-D67A-C86D-E330D9B6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619" y="20621987"/>
                <a:ext cx="2464586" cy="9214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8" name="그룹 1287">
            <a:extLst>
              <a:ext uri="{FF2B5EF4-FFF2-40B4-BE49-F238E27FC236}">
                <a16:creationId xmlns:a16="http://schemas.microsoft.com/office/drawing/2014/main" id="{9BA35559-BF71-CEE8-C01D-714345CBCAD4}"/>
              </a:ext>
            </a:extLst>
          </p:cNvPr>
          <p:cNvGrpSpPr/>
          <p:nvPr/>
        </p:nvGrpSpPr>
        <p:grpSpPr>
          <a:xfrm>
            <a:off x="22910950" y="23848892"/>
            <a:ext cx="2344312" cy="721107"/>
            <a:chOff x="5803574" y="3239902"/>
            <a:chExt cx="953513" cy="226408"/>
          </a:xfrm>
        </p:grpSpPr>
        <p:sp>
          <p:nvSpPr>
            <p:cNvPr id="1362" name="자유형: 도형 1361">
              <a:extLst>
                <a:ext uri="{FF2B5EF4-FFF2-40B4-BE49-F238E27FC236}">
                  <a16:creationId xmlns:a16="http://schemas.microsoft.com/office/drawing/2014/main" id="{9D615D0C-48F3-D9B7-9510-A73C889AABE8}"/>
                </a:ext>
              </a:extLst>
            </p:cNvPr>
            <p:cNvSpPr/>
            <p:nvPr/>
          </p:nvSpPr>
          <p:spPr>
            <a:xfrm>
              <a:off x="5803576" y="3256099"/>
              <a:ext cx="941756" cy="210211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63" name="TextBox 1362">
              <a:extLst>
                <a:ext uri="{FF2B5EF4-FFF2-40B4-BE49-F238E27FC236}">
                  <a16:creationId xmlns:a16="http://schemas.microsoft.com/office/drawing/2014/main" id="{41D957F7-D118-CD96-C624-5F8BACB2D231}"/>
                </a:ext>
              </a:extLst>
            </p:cNvPr>
            <p:cNvSpPr txBox="1"/>
            <p:nvPr/>
          </p:nvSpPr>
          <p:spPr>
            <a:xfrm>
              <a:off x="5803575" y="3239902"/>
              <a:ext cx="953511" cy="21756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64" name="직사각형 1363">
              <a:extLst>
                <a:ext uri="{FF2B5EF4-FFF2-40B4-BE49-F238E27FC236}">
                  <a16:creationId xmlns:a16="http://schemas.microsoft.com/office/drawing/2014/main" id="{F1FDA523-C647-5155-F142-0EE0FCA65404}"/>
                </a:ext>
              </a:extLst>
            </p:cNvPr>
            <p:cNvSpPr/>
            <p:nvPr/>
          </p:nvSpPr>
          <p:spPr>
            <a:xfrm>
              <a:off x="6654978" y="3242234"/>
              <a:ext cx="102109" cy="21756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65" name="직사각형 1364">
              <a:extLst>
                <a:ext uri="{FF2B5EF4-FFF2-40B4-BE49-F238E27FC236}">
                  <a16:creationId xmlns:a16="http://schemas.microsoft.com/office/drawing/2014/main" id="{2CC65515-7DBF-076A-85BB-0E3A0E38B932}"/>
                </a:ext>
              </a:extLst>
            </p:cNvPr>
            <p:cNvSpPr/>
            <p:nvPr/>
          </p:nvSpPr>
          <p:spPr>
            <a:xfrm>
              <a:off x="6571144" y="3351017"/>
              <a:ext cx="86417" cy="108785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66" name="직사각형 1365">
              <a:extLst>
                <a:ext uri="{FF2B5EF4-FFF2-40B4-BE49-F238E27FC236}">
                  <a16:creationId xmlns:a16="http://schemas.microsoft.com/office/drawing/2014/main" id="{3FDDF910-54B4-7E0E-5A26-36E1A82F97F0}"/>
                </a:ext>
              </a:extLst>
            </p:cNvPr>
            <p:cNvSpPr/>
            <p:nvPr/>
          </p:nvSpPr>
          <p:spPr>
            <a:xfrm>
              <a:off x="6571144" y="3242234"/>
              <a:ext cx="86417" cy="108785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67" name="직사각형 1366">
              <a:extLst>
                <a:ext uri="{FF2B5EF4-FFF2-40B4-BE49-F238E27FC236}">
                  <a16:creationId xmlns:a16="http://schemas.microsoft.com/office/drawing/2014/main" id="{B0069A7B-2F01-8B68-ADDD-54F427241983}"/>
                </a:ext>
              </a:extLst>
            </p:cNvPr>
            <p:cNvSpPr/>
            <p:nvPr/>
          </p:nvSpPr>
          <p:spPr>
            <a:xfrm>
              <a:off x="6329939" y="3351017"/>
              <a:ext cx="86417" cy="108785"/>
            </a:xfrm>
            <a:prstGeom prst="rect">
              <a:avLst/>
            </a:prstGeom>
            <a:solidFill>
              <a:schemeClr val="accent2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68" name="직사각형 1367">
              <a:extLst>
                <a:ext uri="{FF2B5EF4-FFF2-40B4-BE49-F238E27FC236}">
                  <a16:creationId xmlns:a16="http://schemas.microsoft.com/office/drawing/2014/main" id="{9EFE68E9-4392-80BA-B0B7-63D39A30C706}"/>
                </a:ext>
              </a:extLst>
            </p:cNvPr>
            <p:cNvSpPr/>
            <p:nvPr/>
          </p:nvSpPr>
          <p:spPr>
            <a:xfrm>
              <a:off x="6329939" y="3242234"/>
              <a:ext cx="86417" cy="108785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69" name="직사각형 1368">
              <a:extLst>
                <a:ext uri="{FF2B5EF4-FFF2-40B4-BE49-F238E27FC236}">
                  <a16:creationId xmlns:a16="http://schemas.microsoft.com/office/drawing/2014/main" id="{A248C5B5-0E3E-5833-FDC1-D1548C7445C7}"/>
                </a:ext>
              </a:extLst>
            </p:cNvPr>
            <p:cNvSpPr/>
            <p:nvPr/>
          </p:nvSpPr>
          <p:spPr>
            <a:xfrm>
              <a:off x="5975946" y="3351017"/>
              <a:ext cx="86417" cy="108785"/>
            </a:xfrm>
            <a:prstGeom prst="rect">
              <a:avLst/>
            </a:prstGeom>
            <a:solidFill>
              <a:schemeClr val="accent2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70" name="직사각형 1369">
              <a:extLst>
                <a:ext uri="{FF2B5EF4-FFF2-40B4-BE49-F238E27FC236}">
                  <a16:creationId xmlns:a16="http://schemas.microsoft.com/office/drawing/2014/main" id="{09C69102-CD29-CD6B-92A2-F5D1CACD59E9}"/>
                </a:ext>
              </a:extLst>
            </p:cNvPr>
            <p:cNvSpPr/>
            <p:nvPr/>
          </p:nvSpPr>
          <p:spPr>
            <a:xfrm>
              <a:off x="5975946" y="3242234"/>
              <a:ext cx="86417" cy="108785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71" name="직사각형 1370">
              <a:extLst>
                <a:ext uri="{FF2B5EF4-FFF2-40B4-BE49-F238E27FC236}">
                  <a16:creationId xmlns:a16="http://schemas.microsoft.com/office/drawing/2014/main" id="{6BF6001D-E2E4-FEEB-328D-28E1D63BE71F}"/>
                </a:ext>
              </a:extLst>
            </p:cNvPr>
            <p:cNvSpPr/>
            <p:nvPr/>
          </p:nvSpPr>
          <p:spPr>
            <a:xfrm>
              <a:off x="6061367" y="3242234"/>
              <a:ext cx="272797" cy="217566"/>
            </a:xfrm>
            <a:prstGeom prst="rect">
              <a:avLst/>
            </a:prstGeom>
            <a:solidFill>
              <a:schemeClr val="accent2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  <p:sp>
          <p:nvSpPr>
            <p:cNvPr id="1372" name="직사각형 1371">
              <a:extLst>
                <a:ext uri="{FF2B5EF4-FFF2-40B4-BE49-F238E27FC236}">
                  <a16:creationId xmlns:a16="http://schemas.microsoft.com/office/drawing/2014/main" id="{B1174010-19B0-2C4B-FE04-E3353B09A119}"/>
                </a:ext>
              </a:extLst>
            </p:cNvPr>
            <p:cNvSpPr/>
            <p:nvPr/>
          </p:nvSpPr>
          <p:spPr>
            <a:xfrm>
              <a:off x="5803574" y="3242234"/>
              <a:ext cx="176014" cy="217566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9" name="그룹 1288">
            <a:extLst>
              <a:ext uri="{FF2B5EF4-FFF2-40B4-BE49-F238E27FC236}">
                <a16:creationId xmlns:a16="http://schemas.microsoft.com/office/drawing/2014/main" id="{30ABF9F1-16AA-61C7-9238-C3972CD72C08}"/>
              </a:ext>
            </a:extLst>
          </p:cNvPr>
          <p:cNvGrpSpPr/>
          <p:nvPr/>
        </p:nvGrpSpPr>
        <p:grpSpPr>
          <a:xfrm>
            <a:off x="22891250" y="25209371"/>
            <a:ext cx="2344307" cy="698540"/>
            <a:chOff x="5836005" y="3572086"/>
            <a:chExt cx="953511" cy="219323"/>
          </a:xfrm>
        </p:grpSpPr>
        <p:sp>
          <p:nvSpPr>
            <p:cNvPr id="1358" name="자유형: 도형 1357">
              <a:extLst>
                <a:ext uri="{FF2B5EF4-FFF2-40B4-BE49-F238E27FC236}">
                  <a16:creationId xmlns:a16="http://schemas.microsoft.com/office/drawing/2014/main" id="{CF5E1A3D-91B2-FBAC-33CD-5982C2D8A6BE}"/>
                </a:ext>
              </a:extLst>
            </p:cNvPr>
            <p:cNvSpPr/>
            <p:nvPr/>
          </p:nvSpPr>
          <p:spPr>
            <a:xfrm>
              <a:off x="5838648" y="3572086"/>
              <a:ext cx="941756" cy="210211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59" name="직사각형 1358">
              <a:extLst>
                <a:ext uri="{FF2B5EF4-FFF2-40B4-BE49-F238E27FC236}">
                  <a16:creationId xmlns:a16="http://schemas.microsoft.com/office/drawing/2014/main" id="{61275422-CC72-587D-DACA-42D4ADD9A395}"/>
                </a:ext>
              </a:extLst>
            </p:cNvPr>
            <p:cNvSpPr/>
            <p:nvPr/>
          </p:nvSpPr>
          <p:spPr>
            <a:xfrm>
              <a:off x="5836005" y="3575966"/>
              <a:ext cx="953511" cy="2154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60" name="직사각형 1359">
              <a:extLst>
                <a:ext uri="{FF2B5EF4-FFF2-40B4-BE49-F238E27FC236}">
                  <a16:creationId xmlns:a16="http://schemas.microsoft.com/office/drawing/2014/main" id="{F6CBC25A-27D2-B76E-CE69-FF7D234922C7}"/>
                </a:ext>
              </a:extLst>
            </p:cNvPr>
            <p:cNvSpPr/>
            <p:nvPr/>
          </p:nvSpPr>
          <p:spPr>
            <a:xfrm>
              <a:off x="5934498" y="3573706"/>
              <a:ext cx="66781" cy="21544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361" name="직사각형 1360">
              <a:extLst>
                <a:ext uri="{FF2B5EF4-FFF2-40B4-BE49-F238E27FC236}">
                  <a16:creationId xmlns:a16="http://schemas.microsoft.com/office/drawing/2014/main" id="{3396643D-C6DC-5EFB-EFFE-B93E1A257846}"/>
                </a:ext>
              </a:extLst>
            </p:cNvPr>
            <p:cNvSpPr/>
            <p:nvPr/>
          </p:nvSpPr>
          <p:spPr>
            <a:xfrm>
              <a:off x="6375304" y="3573706"/>
              <a:ext cx="66781" cy="21544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0" name="TextBox 8">
                <a:extLst>
                  <a:ext uri="{FF2B5EF4-FFF2-40B4-BE49-F238E27FC236}">
                    <a16:creationId xmlns:a16="http://schemas.microsoft.com/office/drawing/2014/main" id="{B1E73B1F-9CEB-E910-59C6-B3C7DCE945EB}"/>
                  </a:ext>
                </a:extLst>
              </p:cNvPr>
              <p:cNvSpPr txBox="1"/>
              <p:nvPr/>
            </p:nvSpPr>
            <p:spPr>
              <a:xfrm>
                <a:off x="20048746" y="25251997"/>
                <a:ext cx="2636939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3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True labels </a:t>
                </a:r>
                <a14:m>
                  <m:oMath xmlns:m="http://schemas.openxmlformats.org/officeDocument/2006/math">
                    <m:r>
                      <a:rPr lang="en-US" altLang="ko-K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endParaRPr lang="ko-KR" altLang="en-US" sz="3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0" name="TextBox 8">
                <a:extLst>
                  <a:ext uri="{FF2B5EF4-FFF2-40B4-BE49-F238E27FC236}">
                    <a16:creationId xmlns:a16="http://schemas.microsoft.com/office/drawing/2014/main" id="{B1E73B1F-9CEB-E910-59C6-B3C7DCE94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746" y="25251997"/>
                <a:ext cx="2636939" cy="553999"/>
              </a:xfrm>
              <a:prstGeom prst="rect">
                <a:avLst/>
              </a:prstGeom>
              <a:blipFill>
                <a:blip r:embed="rId19"/>
                <a:stretch>
                  <a:fillRect l="-1157" t="-24176" b="-494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1" name="직사각형 1290">
                <a:extLst>
                  <a:ext uri="{FF2B5EF4-FFF2-40B4-BE49-F238E27FC236}">
                    <a16:creationId xmlns:a16="http://schemas.microsoft.com/office/drawing/2014/main" id="{0ECE938E-834C-FA82-BD0B-28D30554EF41}"/>
                  </a:ext>
                </a:extLst>
              </p:cNvPr>
              <p:cNvSpPr/>
              <p:nvPr/>
            </p:nvSpPr>
            <p:spPr>
              <a:xfrm>
                <a:off x="25774588" y="25131300"/>
                <a:ext cx="4483280" cy="64485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ko-KR" sz="28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left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altLang="ko-KR" sz="28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right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ko-K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1" name="직사각형 1290">
                <a:extLst>
                  <a:ext uri="{FF2B5EF4-FFF2-40B4-BE49-F238E27FC236}">
                    <a16:creationId xmlns:a16="http://schemas.microsoft.com/office/drawing/2014/main" id="{0ECE938E-834C-FA82-BD0B-28D30554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4588" y="25131300"/>
                <a:ext cx="4483280" cy="64485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2" name="사다리꼴 1291">
                <a:extLst>
                  <a:ext uri="{FF2B5EF4-FFF2-40B4-BE49-F238E27FC236}">
                    <a16:creationId xmlns:a16="http://schemas.microsoft.com/office/drawing/2014/main" id="{9139AAA2-2CC9-9C51-2F7A-4991FDB53617}"/>
                  </a:ext>
                </a:extLst>
              </p:cNvPr>
              <p:cNvSpPr/>
              <p:nvPr/>
            </p:nvSpPr>
            <p:spPr>
              <a:xfrm>
                <a:off x="24679958" y="17758257"/>
                <a:ext cx="5341392" cy="882166"/>
              </a:xfrm>
              <a:prstGeom prst="trapezoid">
                <a:avLst>
                  <a:gd name="adj" fmla="val 6523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ko-KR" altLang="en-US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2" name="사다리꼴 1291">
                <a:extLst>
                  <a:ext uri="{FF2B5EF4-FFF2-40B4-BE49-F238E27FC236}">
                    <a16:creationId xmlns:a16="http://schemas.microsoft.com/office/drawing/2014/main" id="{9139AAA2-2CC9-9C51-2F7A-4991FDB53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9958" y="17758257"/>
                <a:ext cx="5341392" cy="882166"/>
              </a:xfrm>
              <a:prstGeom prst="trapezoid">
                <a:avLst>
                  <a:gd name="adj" fmla="val 65230"/>
                </a:avLst>
              </a:prstGeom>
              <a:blipFill>
                <a:blip r:embed="rId21"/>
                <a:stretch>
                  <a:fillRect b="-21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3" name="직사각형 1292">
            <a:extLst>
              <a:ext uri="{FF2B5EF4-FFF2-40B4-BE49-F238E27FC236}">
                <a16:creationId xmlns:a16="http://schemas.microsoft.com/office/drawing/2014/main" id="{C5090941-8306-FA38-9000-E55C81383B47}"/>
              </a:ext>
            </a:extLst>
          </p:cNvPr>
          <p:cNvSpPr/>
          <p:nvPr/>
        </p:nvSpPr>
        <p:spPr>
          <a:xfrm>
            <a:off x="18318256" y="22576482"/>
            <a:ext cx="11703086" cy="8835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  <a:cs typeface="Times New Roman" panose="02020603050405020304" pitchFamily="18" charset="0"/>
              </a:rPr>
              <a:t>Reliability-Weighted Mixing</a:t>
            </a:r>
            <a:endParaRPr lang="ko-KR" altLang="en-US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94" name="TextBox 6">
            <a:extLst>
              <a:ext uri="{FF2B5EF4-FFF2-40B4-BE49-F238E27FC236}">
                <a16:creationId xmlns:a16="http://schemas.microsoft.com/office/drawing/2014/main" id="{93072A2E-35D6-38D8-32C9-FB4F0E23206E}"/>
              </a:ext>
            </a:extLst>
          </p:cNvPr>
          <p:cNvSpPr txBox="1"/>
          <p:nvPr/>
        </p:nvSpPr>
        <p:spPr>
          <a:xfrm rot="16200000">
            <a:off x="28628476" y="20020068"/>
            <a:ext cx="3704778" cy="6155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prstClr val="black"/>
                </a:solidFill>
                <a:cs typeface="Times New Roman" panose="02020603050405020304" pitchFamily="18" charset="0"/>
              </a:rPr>
              <a:t>Model update</a:t>
            </a:r>
            <a:endParaRPr lang="ko-KR" altLang="en-US" sz="4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8" name="사다리꼴 1297">
                <a:extLst>
                  <a:ext uri="{FF2B5EF4-FFF2-40B4-BE49-F238E27FC236}">
                    <a16:creationId xmlns:a16="http://schemas.microsoft.com/office/drawing/2014/main" id="{1D2528D0-656D-6D0A-C2A0-59972908AC51}"/>
                  </a:ext>
                </a:extLst>
              </p:cNvPr>
              <p:cNvSpPr/>
              <p:nvPr/>
            </p:nvSpPr>
            <p:spPr>
              <a:xfrm>
                <a:off x="18251568" y="17758257"/>
                <a:ext cx="5341392" cy="882166"/>
              </a:xfrm>
              <a:prstGeom prst="trapezoid">
                <a:avLst>
                  <a:gd name="adj" fmla="val 6523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ko-KR" altLang="en-US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8" name="사다리꼴 1297">
                <a:extLst>
                  <a:ext uri="{FF2B5EF4-FFF2-40B4-BE49-F238E27FC236}">
                    <a16:creationId xmlns:a16="http://schemas.microsoft.com/office/drawing/2014/main" id="{1D2528D0-656D-6D0A-C2A0-59972908A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568" y="17758257"/>
                <a:ext cx="5341392" cy="882166"/>
              </a:xfrm>
              <a:prstGeom prst="trapezoid">
                <a:avLst>
                  <a:gd name="adj" fmla="val 65230"/>
                </a:avLst>
              </a:prstGeom>
              <a:blipFill>
                <a:blip r:embed="rId22"/>
                <a:stretch>
                  <a:fillRect b="-21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9" name="TextBox 6">
            <a:extLst>
              <a:ext uri="{FF2B5EF4-FFF2-40B4-BE49-F238E27FC236}">
                <a16:creationId xmlns:a16="http://schemas.microsoft.com/office/drawing/2014/main" id="{D32C8BEC-D16E-3D58-34A1-C14175D15E72}"/>
              </a:ext>
            </a:extLst>
          </p:cNvPr>
          <p:cNvSpPr txBox="1"/>
          <p:nvPr/>
        </p:nvSpPr>
        <p:spPr>
          <a:xfrm>
            <a:off x="22910948" y="17919306"/>
            <a:ext cx="2344302" cy="553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i="1" dirty="0">
                <a:solidFill>
                  <a:prstClr val="black"/>
                </a:solidFill>
                <a:cs typeface="Times New Roman" panose="02020603050405020304" pitchFamily="18" charset="0"/>
              </a:rPr>
              <a:t>Shared</a:t>
            </a:r>
            <a:endParaRPr lang="ko-KR" altLang="en-US" sz="36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00" name="그룹 1299">
            <a:extLst>
              <a:ext uri="{FF2B5EF4-FFF2-40B4-BE49-F238E27FC236}">
                <a16:creationId xmlns:a16="http://schemas.microsoft.com/office/drawing/2014/main" id="{C4E1ED80-BADC-1601-5D59-5C4B9B9769AD}"/>
              </a:ext>
            </a:extLst>
          </p:cNvPr>
          <p:cNvGrpSpPr/>
          <p:nvPr/>
        </p:nvGrpSpPr>
        <p:grpSpPr>
          <a:xfrm>
            <a:off x="19945327" y="11616180"/>
            <a:ext cx="8945108" cy="2749051"/>
            <a:chOff x="1421845" y="4535674"/>
            <a:chExt cx="3272942" cy="1106441"/>
          </a:xfrm>
        </p:grpSpPr>
        <p:grpSp>
          <p:nvGrpSpPr>
            <p:cNvPr id="1302" name="그룹 1301">
              <a:extLst>
                <a:ext uri="{FF2B5EF4-FFF2-40B4-BE49-F238E27FC236}">
                  <a16:creationId xmlns:a16="http://schemas.microsoft.com/office/drawing/2014/main" id="{C0A15EA9-A16D-28E2-7A38-A6FABD9F749E}"/>
                </a:ext>
              </a:extLst>
            </p:cNvPr>
            <p:cNvGrpSpPr/>
            <p:nvPr/>
          </p:nvGrpSpPr>
          <p:grpSpPr>
            <a:xfrm>
              <a:off x="3935176" y="5411755"/>
              <a:ext cx="740445" cy="226220"/>
              <a:chOff x="7484592" y="5008000"/>
              <a:chExt cx="1127033" cy="258700"/>
            </a:xfrm>
          </p:grpSpPr>
          <p:sp>
            <p:nvSpPr>
              <p:cNvPr id="1355" name="직사각형 1354">
                <a:extLst>
                  <a:ext uri="{FF2B5EF4-FFF2-40B4-BE49-F238E27FC236}">
                    <a16:creationId xmlns:a16="http://schemas.microsoft.com/office/drawing/2014/main" id="{82B50B54-CD4B-1086-7037-D75A6D601AE1}"/>
                  </a:ext>
                </a:extLst>
              </p:cNvPr>
              <p:cNvSpPr/>
              <p:nvPr/>
            </p:nvSpPr>
            <p:spPr>
              <a:xfrm>
                <a:off x="7494806" y="5021579"/>
                <a:ext cx="893980" cy="2451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자유형: 도형 1355">
                <a:extLst>
                  <a:ext uri="{FF2B5EF4-FFF2-40B4-BE49-F238E27FC236}">
                    <a16:creationId xmlns:a16="http://schemas.microsoft.com/office/drawing/2014/main" id="{34D6D53B-DE0A-8EEA-A511-1934457886BA}"/>
                  </a:ext>
                </a:extLst>
              </p:cNvPr>
              <p:cNvSpPr/>
              <p:nvPr/>
            </p:nvSpPr>
            <p:spPr>
              <a:xfrm>
                <a:off x="7484592" y="5057269"/>
                <a:ext cx="1045744" cy="173505"/>
              </a:xfrm>
              <a:custGeom>
                <a:avLst/>
                <a:gdLst>
                  <a:gd name="connsiteX0" fmla="*/ 0 w 1533525"/>
                  <a:gd name="connsiteY0" fmla="*/ 138113 h 252413"/>
                  <a:gd name="connsiteX1" fmla="*/ 123825 w 1533525"/>
                  <a:gd name="connsiteY1" fmla="*/ 14288 h 252413"/>
                  <a:gd name="connsiteX2" fmla="*/ 342900 w 1533525"/>
                  <a:gd name="connsiteY2" fmla="*/ 233363 h 252413"/>
                  <a:gd name="connsiteX3" fmla="*/ 538163 w 1533525"/>
                  <a:gd name="connsiteY3" fmla="*/ 38100 h 252413"/>
                  <a:gd name="connsiteX4" fmla="*/ 676275 w 1533525"/>
                  <a:gd name="connsiteY4" fmla="*/ 223838 h 252413"/>
                  <a:gd name="connsiteX5" fmla="*/ 847725 w 1533525"/>
                  <a:gd name="connsiteY5" fmla="*/ 114300 h 252413"/>
                  <a:gd name="connsiteX6" fmla="*/ 847725 w 1533525"/>
                  <a:gd name="connsiteY6" fmla="*/ 0 h 252413"/>
                  <a:gd name="connsiteX7" fmla="*/ 1071562 w 1533525"/>
                  <a:gd name="connsiteY7" fmla="*/ 0 h 252413"/>
                  <a:gd name="connsiteX8" fmla="*/ 1071562 w 1533525"/>
                  <a:gd name="connsiteY8" fmla="*/ 252413 h 252413"/>
                  <a:gd name="connsiteX9" fmla="*/ 1309687 w 1533525"/>
                  <a:gd name="connsiteY9" fmla="*/ 252413 h 252413"/>
                  <a:gd name="connsiteX10" fmla="*/ 1309687 w 1533525"/>
                  <a:gd name="connsiteY10" fmla="*/ 4763 h 252413"/>
                  <a:gd name="connsiteX11" fmla="*/ 1533525 w 1533525"/>
                  <a:gd name="connsiteY11" fmla="*/ 4763 h 252413"/>
                  <a:gd name="connsiteX0" fmla="*/ 0 w 1533525"/>
                  <a:gd name="connsiteY0" fmla="*/ 138113 h 252413"/>
                  <a:gd name="connsiteX1" fmla="*/ 123825 w 1533525"/>
                  <a:gd name="connsiteY1" fmla="*/ 14288 h 252413"/>
                  <a:gd name="connsiteX2" fmla="*/ 342900 w 1533525"/>
                  <a:gd name="connsiteY2" fmla="*/ 233363 h 252413"/>
                  <a:gd name="connsiteX3" fmla="*/ 538163 w 1533525"/>
                  <a:gd name="connsiteY3" fmla="*/ 38100 h 252413"/>
                  <a:gd name="connsiteX4" fmla="*/ 676275 w 1533525"/>
                  <a:gd name="connsiteY4" fmla="*/ 223838 h 252413"/>
                  <a:gd name="connsiteX5" fmla="*/ 847725 w 1533525"/>
                  <a:gd name="connsiteY5" fmla="*/ 0 h 252413"/>
                  <a:gd name="connsiteX6" fmla="*/ 1071562 w 1533525"/>
                  <a:gd name="connsiteY6" fmla="*/ 0 h 252413"/>
                  <a:gd name="connsiteX7" fmla="*/ 1071562 w 1533525"/>
                  <a:gd name="connsiteY7" fmla="*/ 252413 h 252413"/>
                  <a:gd name="connsiteX8" fmla="*/ 1309687 w 1533525"/>
                  <a:gd name="connsiteY8" fmla="*/ 252413 h 252413"/>
                  <a:gd name="connsiteX9" fmla="*/ 1309687 w 1533525"/>
                  <a:gd name="connsiteY9" fmla="*/ 4763 h 252413"/>
                  <a:gd name="connsiteX10" fmla="*/ 1533525 w 1533525"/>
                  <a:gd name="connsiteY10" fmla="*/ 4763 h 252413"/>
                  <a:gd name="connsiteX0" fmla="*/ 0 w 1533525"/>
                  <a:gd name="connsiteY0" fmla="*/ 138113 h 252413"/>
                  <a:gd name="connsiteX1" fmla="*/ 123825 w 1533525"/>
                  <a:gd name="connsiteY1" fmla="*/ 14288 h 252413"/>
                  <a:gd name="connsiteX2" fmla="*/ 342900 w 1533525"/>
                  <a:gd name="connsiteY2" fmla="*/ 233363 h 252413"/>
                  <a:gd name="connsiteX3" fmla="*/ 538163 w 1533525"/>
                  <a:gd name="connsiteY3" fmla="*/ 38100 h 252413"/>
                  <a:gd name="connsiteX4" fmla="*/ 676275 w 1533525"/>
                  <a:gd name="connsiteY4" fmla="*/ 223838 h 252413"/>
                  <a:gd name="connsiteX5" fmla="*/ 1071562 w 1533525"/>
                  <a:gd name="connsiteY5" fmla="*/ 0 h 252413"/>
                  <a:gd name="connsiteX6" fmla="*/ 1071562 w 1533525"/>
                  <a:gd name="connsiteY6" fmla="*/ 252413 h 252413"/>
                  <a:gd name="connsiteX7" fmla="*/ 1309687 w 1533525"/>
                  <a:gd name="connsiteY7" fmla="*/ 252413 h 252413"/>
                  <a:gd name="connsiteX8" fmla="*/ 1309687 w 1533525"/>
                  <a:gd name="connsiteY8" fmla="*/ 4763 h 252413"/>
                  <a:gd name="connsiteX9" fmla="*/ 1533525 w 1533525"/>
                  <a:gd name="connsiteY9" fmla="*/ 4763 h 252413"/>
                  <a:gd name="connsiteX0" fmla="*/ 0 w 1533525"/>
                  <a:gd name="connsiteY0" fmla="*/ 133350 h 247650"/>
                  <a:gd name="connsiteX1" fmla="*/ 123825 w 1533525"/>
                  <a:gd name="connsiteY1" fmla="*/ 9525 h 247650"/>
                  <a:gd name="connsiteX2" fmla="*/ 342900 w 1533525"/>
                  <a:gd name="connsiteY2" fmla="*/ 228600 h 247650"/>
                  <a:gd name="connsiteX3" fmla="*/ 538163 w 1533525"/>
                  <a:gd name="connsiteY3" fmla="*/ 33337 h 247650"/>
                  <a:gd name="connsiteX4" fmla="*/ 676275 w 1533525"/>
                  <a:gd name="connsiteY4" fmla="*/ 219075 h 247650"/>
                  <a:gd name="connsiteX5" fmla="*/ 1071562 w 1533525"/>
                  <a:gd name="connsiteY5" fmla="*/ 247650 h 247650"/>
                  <a:gd name="connsiteX6" fmla="*/ 1309687 w 1533525"/>
                  <a:gd name="connsiteY6" fmla="*/ 247650 h 247650"/>
                  <a:gd name="connsiteX7" fmla="*/ 1309687 w 1533525"/>
                  <a:gd name="connsiteY7" fmla="*/ 0 h 247650"/>
                  <a:gd name="connsiteX8" fmla="*/ 1533525 w 1533525"/>
                  <a:gd name="connsiteY8" fmla="*/ 0 h 247650"/>
                  <a:gd name="connsiteX0" fmla="*/ 0 w 1533525"/>
                  <a:gd name="connsiteY0" fmla="*/ 133350 h 247650"/>
                  <a:gd name="connsiteX1" fmla="*/ 123825 w 1533525"/>
                  <a:gd name="connsiteY1" fmla="*/ 9525 h 247650"/>
                  <a:gd name="connsiteX2" fmla="*/ 342900 w 1533525"/>
                  <a:gd name="connsiteY2" fmla="*/ 228600 h 247650"/>
                  <a:gd name="connsiteX3" fmla="*/ 538163 w 1533525"/>
                  <a:gd name="connsiteY3" fmla="*/ 33337 h 247650"/>
                  <a:gd name="connsiteX4" fmla="*/ 676275 w 1533525"/>
                  <a:gd name="connsiteY4" fmla="*/ 219075 h 247650"/>
                  <a:gd name="connsiteX5" fmla="*/ 1309687 w 1533525"/>
                  <a:gd name="connsiteY5" fmla="*/ 247650 h 247650"/>
                  <a:gd name="connsiteX6" fmla="*/ 1309687 w 1533525"/>
                  <a:gd name="connsiteY6" fmla="*/ 0 h 247650"/>
                  <a:gd name="connsiteX7" fmla="*/ 1533525 w 1533525"/>
                  <a:gd name="connsiteY7" fmla="*/ 0 h 247650"/>
                  <a:gd name="connsiteX0" fmla="*/ 0 w 1533525"/>
                  <a:gd name="connsiteY0" fmla="*/ 133350 h 228600"/>
                  <a:gd name="connsiteX1" fmla="*/ 123825 w 1533525"/>
                  <a:gd name="connsiteY1" fmla="*/ 9525 h 228600"/>
                  <a:gd name="connsiteX2" fmla="*/ 342900 w 1533525"/>
                  <a:gd name="connsiteY2" fmla="*/ 228600 h 228600"/>
                  <a:gd name="connsiteX3" fmla="*/ 538163 w 1533525"/>
                  <a:gd name="connsiteY3" fmla="*/ 33337 h 228600"/>
                  <a:gd name="connsiteX4" fmla="*/ 676275 w 1533525"/>
                  <a:gd name="connsiteY4" fmla="*/ 219075 h 228600"/>
                  <a:gd name="connsiteX5" fmla="*/ 1309687 w 1533525"/>
                  <a:gd name="connsiteY5" fmla="*/ 0 h 228600"/>
                  <a:gd name="connsiteX6" fmla="*/ 1533525 w 1533525"/>
                  <a:gd name="connsiteY6" fmla="*/ 0 h 228600"/>
                  <a:gd name="connsiteX0" fmla="*/ 0 w 1533525"/>
                  <a:gd name="connsiteY0" fmla="*/ 133350 h 228600"/>
                  <a:gd name="connsiteX1" fmla="*/ 123825 w 1533525"/>
                  <a:gd name="connsiteY1" fmla="*/ 9525 h 228600"/>
                  <a:gd name="connsiteX2" fmla="*/ 342900 w 1533525"/>
                  <a:gd name="connsiteY2" fmla="*/ 228600 h 228600"/>
                  <a:gd name="connsiteX3" fmla="*/ 538163 w 1533525"/>
                  <a:gd name="connsiteY3" fmla="*/ 33337 h 228600"/>
                  <a:gd name="connsiteX4" fmla="*/ 676275 w 1533525"/>
                  <a:gd name="connsiteY4" fmla="*/ 219075 h 228600"/>
                  <a:gd name="connsiteX5" fmla="*/ 1533525 w 1533525"/>
                  <a:gd name="connsiteY5" fmla="*/ 0 h 228600"/>
                  <a:gd name="connsiteX0" fmla="*/ 0 w 861957"/>
                  <a:gd name="connsiteY0" fmla="*/ 123825 h 219075"/>
                  <a:gd name="connsiteX1" fmla="*/ 123825 w 861957"/>
                  <a:gd name="connsiteY1" fmla="*/ 0 h 219075"/>
                  <a:gd name="connsiteX2" fmla="*/ 342900 w 861957"/>
                  <a:gd name="connsiteY2" fmla="*/ 219075 h 219075"/>
                  <a:gd name="connsiteX3" fmla="*/ 538163 w 861957"/>
                  <a:gd name="connsiteY3" fmla="*/ 23812 h 219075"/>
                  <a:gd name="connsiteX4" fmla="*/ 676275 w 861957"/>
                  <a:gd name="connsiteY4" fmla="*/ 209550 h 219075"/>
                  <a:gd name="connsiteX5" fmla="*/ 861957 w 861957"/>
                  <a:gd name="connsiteY5" fmla="*/ 75308 h 219075"/>
                  <a:gd name="connsiteX0" fmla="*/ 0 w 834914"/>
                  <a:gd name="connsiteY0" fmla="*/ 123825 h 219075"/>
                  <a:gd name="connsiteX1" fmla="*/ 123825 w 834914"/>
                  <a:gd name="connsiteY1" fmla="*/ 0 h 219075"/>
                  <a:gd name="connsiteX2" fmla="*/ 342900 w 834914"/>
                  <a:gd name="connsiteY2" fmla="*/ 219075 h 219075"/>
                  <a:gd name="connsiteX3" fmla="*/ 538163 w 834914"/>
                  <a:gd name="connsiteY3" fmla="*/ 23812 h 219075"/>
                  <a:gd name="connsiteX4" fmla="*/ 676275 w 834914"/>
                  <a:gd name="connsiteY4" fmla="*/ 209550 h 219075"/>
                  <a:gd name="connsiteX5" fmla="*/ 834914 w 834914"/>
                  <a:gd name="connsiteY5" fmla="*/ 9227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914" h="219075">
                    <a:moveTo>
                      <a:pt x="0" y="123825"/>
                    </a:moveTo>
                    <a:lnTo>
                      <a:pt x="123825" y="0"/>
                    </a:lnTo>
                    <a:lnTo>
                      <a:pt x="342900" y="219075"/>
                    </a:lnTo>
                    <a:lnTo>
                      <a:pt x="538163" y="23812"/>
                    </a:lnTo>
                    <a:lnTo>
                      <a:pt x="676275" y="209550"/>
                    </a:lnTo>
                    <a:lnTo>
                      <a:pt x="834914" y="92274"/>
                    </a:ln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357" name="직사각형 1356">
                <a:extLst>
                  <a:ext uri="{FF2B5EF4-FFF2-40B4-BE49-F238E27FC236}">
                    <a16:creationId xmlns:a16="http://schemas.microsoft.com/office/drawing/2014/main" id="{9A88B549-28CC-522E-5FB9-6FA5C40C64D6}"/>
                  </a:ext>
                </a:extLst>
              </p:cNvPr>
              <p:cNvSpPr/>
              <p:nvPr/>
            </p:nvSpPr>
            <p:spPr>
              <a:xfrm>
                <a:off x="8406756" y="5008000"/>
                <a:ext cx="204869" cy="24822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03" name="직사각형 1302">
              <a:extLst>
                <a:ext uri="{FF2B5EF4-FFF2-40B4-BE49-F238E27FC236}">
                  <a16:creationId xmlns:a16="http://schemas.microsoft.com/office/drawing/2014/main" id="{20B825B7-BAE6-8066-536F-C771D52E0504}"/>
                </a:ext>
              </a:extLst>
            </p:cNvPr>
            <p:cNvSpPr/>
            <p:nvPr/>
          </p:nvSpPr>
          <p:spPr>
            <a:xfrm>
              <a:off x="2035200" y="5427769"/>
              <a:ext cx="140554" cy="214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304" name="자유형: 도형 1303">
              <a:extLst>
                <a:ext uri="{FF2B5EF4-FFF2-40B4-BE49-F238E27FC236}">
                  <a16:creationId xmlns:a16="http://schemas.microsoft.com/office/drawing/2014/main" id="{469E073F-D3C4-AB71-E143-1DB1791015F0}"/>
                </a:ext>
              </a:extLst>
            </p:cNvPr>
            <p:cNvSpPr/>
            <p:nvPr/>
          </p:nvSpPr>
          <p:spPr>
            <a:xfrm>
              <a:off x="1497421" y="5450137"/>
              <a:ext cx="679134" cy="173870"/>
            </a:xfrm>
            <a:custGeom>
              <a:avLst/>
              <a:gdLst>
                <a:gd name="connsiteX0" fmla="*/ 0 w 828483"/>
                <a:gd name="connsiteY0" fmla="*/ 0 h 276161"/>
                <a:gd name="connsiteX1" fmla="*/ 42958 w 828483"/>
                <a:gd name="connsiteY1" fmla="*/ 270024 h 276161"/>
                <a:gd name="connsiteX2" fmla="*/ 104327 w 828483"/>
                <a:gd name="connsiteY2" fmla="*/ 0 h 276161"/>
                <a:gd name="connsiteX3" fmla="*/ 165696 w 828483"/>
                <a:gd name="connsiteY3" fmla="*/ 270024 h 276161"/>
                <a:gd name="connsiteX4" fmla="*/ 245476 w 828483"/>
                <a:gd name="connsiteY4" fmla="*/ 12273 h 276161"/>
                <a:gd name="connsiteX5" fmla="*/ 294572 w 828483"/>
                <a:gd name="connsiteY5" fmla="*/ 263887 h 276161"/>
                <a:gd name="connsiteX6" fmla="*/ 362078 w 828483"/>
                <a:gd name="connsiteY6" fmla="*/ 6136 h 276161"/>
                <a:gd name="connsiteX7" fmla="*/ 405036 w 828483"/>
                <a:gd name="connsiteY7" fmla="*/ 263887 h 276161"/>
                <a:gd name="connsiteX8" fmla="*/ 497090 w 828483"/>
                <a:gd name="connsiteY8" fmla="*/ 0 h 276161"/>
                <a:gd name="connsiteX9" fmla="*/ 540048 w 828483"/>
                <a:gd name="connsiteY9" fmla="*/ 263887 h 276161"/>
                <a:gd name="connsiteX10" fmla="*/ 613691 w 828483"/>
                <a:gd name="connsiteY10" fmla="*/ 12273 h 276161"/>
                <a:gd name="connsiteX11" fmla="*/ 656650 w 828483"/>
                <a:gd name="connsiteY11" fmla="*/ 276161 h 276161"/>
                <a:gd name="connsiteX12" fmla="*/ 730292 w 828483"/>
                <a:gd name="connsiteY12" fmla="*/ 12273 h 276161"/>
                <a:gd name="connsiteX13" fmla="*/ 767114 w 828483"/>
                <a:gd name="connsiteY13" fmla="*/ 270024 h 276161"/>
                <a:gd name="connsiteX14" fmla="*/ 828483 w 828483"/>
                <a:gd name="connsiteY14" fmla="*/ 6136 h 276161"/>
                <a:gd name="connsiteX0" fmla="*/ 0 w 834421"/>
                <a:gd name="connsiteY0" fmla="*/ 0 h 276161"/>
                <a:gd name="connsiteX1" fmla="*/ 42958 w 834421"/>
                <a:gd name="connsiteY1" fmla="*/ 270024 h 276161"/>
                <a:gd name="connsiteX2" fmla="*/ 104327 w 834421"/>
                <a:gd name="connsiteY2" fmla="*/ 0 h 276161"/>
                <a:gd name="connsiteX3" fmla="*/ 165696 w 834421"/>
                <a:gd name="connsiteY3" fmla="*/ 270024 h 276161"/>
                <a:gd name="connsiteX4" fmla="*/ 245476 w 834421"/>
                <a:gd name="connsiteY4" fmla="*/ 12273 h 276161"/>
                <a:gd name="connsiteX5" fmla="*/ 294572 w 834421"/>
                <a:gd name="connsiteY5" fmla="*/ 263887 h 276161"/>
                <a:gd name="connsiteX6" fmla="*/ 362078 w 834421"/>
                <a:gd name="connsiteY6" fmla="*/ 6136 h 276161"/>
                <a:gd name="connsiteX7" fmla="*/ 405036 w 834421"/>
                <a:gd name="connsiteY7" fmla="*/ 263887 h 276161"/>
                <a:gd name="connsiteX8" fmla="*/ 497090 w 834421"/>
                <a:gd name="connsiteY8" fmla="*/ 0 h 276161"/>
                <a:gd name="connsiteX9" fmla="*/ 540048 w 834421"/>
                <a:gd name="connsiteY9" fmla="*/ 263887 h 276161"/>
                <a:gd name="connsiteX10" fmla="*/ 613691 w 834421"/>
                <a:gd name="connsiteY10" fmla="*/ 12273 h 276161"/>
                <a:gd name="connsiteX11" fmla="*/ 656650 w 834421"/>
                <a:gd name="connsiteY11" fmla="*/ 276161 h 276161"/>
                <a:gd name="connsiteX12" fmla="*/ 730292 w 834421"/>
                <a:gd name="connsiteY12" fmla="*/ 12273 h 276161"/>
                <a:gd name="connsiteX13" fmla="*/ 767114 w 834421"/>
                <a:gd name="connsiteY13" fmla="*/ 270024 h 276161"/>
                <a:gd name="connsiteX14" fmla="*/ 834421 w 834421"/>
                <a:gd name="connsiteY14" fmla="*/ 130234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1735"/>
                <a:gd name="connsiteY0" fmla="*/ 136208 h 277850"/>
                <a:gd name="connsiteX1" fmla="*/ 39797 w 821735"/>
                <a:gd name="connsiteY1" fmla="*/ 270024 h 277850"/>
                <a:gd name="connsiteX2" fmla="*/ 101166 w 821735"/>
                <a:gd name="connsiteY2" fmla="*/ 0 h 277850"/>
                <a:gd name="connsiteX3" fmla="*/ 162535 w 821735"/>
                <a:gd name="connsiteY3" fmla="*/ 270024 h 277850"/>
                <a:gd name="connsiteX4" fmla="*/ 242315 w 821735"/>
                <a:gd name="connsiteY4" fmla="*/ 12273 h 277850"/>
                <a:gd name="connsiteX5" fmla="*/ 291411 w 821735"/>
                <a:gd name="connsiteY5" fmla="*/ 263887 h 277850"/>
                <a:gd name="connsiteX6" fmla="*/ 358917 w 821735"/>
                <a:gd name="connsiteY6" fmla="*/ 6136 h 277850"/>
                <a:gd name="connsiteX7" fmla="*/ 401875 w 821735"/>
                <a:gd name="connsiteY7" fmla="*/ 263887 h 277850"/>
                <a:gd name="connsiteX8" fmla="*/ 493929 w 821735"/>
                <a:gd name="connsiteY8" fmla="*/ 0 h 277850"/>
                <a:gd name="connsiteX9" fmla="*/ 536887 w 821735"/>
                <a:gd name="connsiteY9" fmla="*/ 263887 h 277850"/>
                <a:gd name="connsiteX10" fmla="*/ 610530 w 821735"/>
                <a:gd name="connsiteY10" fmla="*/ 12273 h 277850"/>
                <a:gd name="connsiteX11" fmla="*/ 653489 w 821735"/>
                <a:gd name="connsiteY11" fmla="*/ 276161 h 277850"/>
                <a:gd name="connsiteX12" fmla="*/ 727131 w 821735"/>
                <a:gd name="connsiteY12" fmla="*/ 12273 h 277850"/>
                <a:gd name="connsiteX13" fmla="*/ 763953 w 821735"/>
                <a:gd name="connsiteY13" fmla="*/ 270024 h 277850"/>
                <a:gd name="connsiteX14" fmla="*/ 821735 w 821735"/>
                <a:gd name="connsiteY14" fmla="*/ 138092 h 277850"/>
                <a:gd name="connsiteX0" fmla="*/ 0 w 821735"/>
                <a:gd name="connsiteY0" fmla="*/ 136208 h 276161"/>
                <a:gd name="connsiteX1" fmla="*/ 39797 w 821735"/>
                <a:gd name="connsiteY1" fmla="*/ 270024 h 276161"/>
                <a:gd name="connsiteX2" fmla="*/ 101166 w 821735"/>
                <a:gd name="connsiteY2" fmla="*/ 0 h 276161"/>
                <a:gd name="connsiteX3" fmla="*/ 162535 w 821735"/>
                <a:gd name="connsiteY3" fmla="*/ 270024 h 276161"/>
                <a:gd name="connsiteX4" fmla="*/ 242315 w 821735"/>
                <a:gd name="connsiteY4" fmla="*/ 12273 h 276161"/>
                <a:gd name="connsiteX5" fmla="*/ 291411 w 821735"/>
                <a:gd name="connsiteY5" fmla="*/ 263887 h 276161"/>
                <a:gd name="connsiteX6" fmla="*/ 358917 w 821735"/>
                <a:gd name="connsiteY6" fmla="*/ 6136 h 276161"/>
                <a:gd name="connsiteX7" fmla="*/ 401875 w 821735"/>
                <a:gd name="connsiteY7" fmla="*/ 263887 h 276161"/>
                <a:gd name="connsiteX8" fmla="*/ 493929 w 821735"/>
                <a:gd name="connsiteY8" fmla="*/ 0 h 276161"/>
                <a:gd name="connsiteX9" fmla="*/ 536887 w 821735"/>
                <a:gd name="connsiteY9" fmla="*/ 263887 h 276161"/>
                <a:gd name="connsiteX10" fmla="*/ 610530 w 821735"/>
                <a:gd name="connsiteY10" fmla="*/ 12273 h 276161"/>
                <a:gd name="connsiteX11" fmla="*/ 653489 w 821735"/>
                <a:gd name="connsiteY11" fmla="*/ 276161 h 276161"/>
                <a:gd name="connsiteX12" fmla="*/ 727131 w 821735"/>
                <a:gd name="connsiteY12" fmla="*/ 12273 h 276161"/>
                <a:gd name="connsiteX13" fmla="*/ 763953 w 821735"/>
                <a:gd name="connsiteY13" fmla="*/ 270024 h 276161"/>
                <a:gd name="connsiteX14" fmla="*/ 821735 w 821735"/>
                <a:gd name="connsiteY14" fmla="*/ 138092 h 276161"/>
                <a:gd name="connsiteX0" fmla="*/ 0 w 821735"/>
                <a:gd name="connsiteY0" fmla="*/ 136208 h 276161"/>
                <a:gd name="connsiteX1" fmla="*/ 39797 w 821735"/>
                <a:gd name="connsiteY1" fmla="*/ 270024 h 276161"/>
                <a:gd name="connsiteX2" fmla="*/ 101166 w 821735"/>
                <a:gd name="connsiteY2" fmla="*/ 0 h 276161"/>
                <a:gd name="connsiteX3" fmla="*/ 162535 w 821735"/>
                <a:gd name="connsiteY3" fmla="*/ 270024 h 276161"/>
                <a:gd name="connsiteX4" fmla="*/ 242315 w 821735"/>
                <a:gd name="connsiteY4" fmla="*/ 12273 h 276161"/>
                <a:gd name="connsiteX5" fmla="*/ 291411 w 821735"/>
                <a:gd name="connsiteY5" fmla="*/ 263887 h 276161"/>
                <a:gd name="connsiteX6" fmla="*/ 358917 w 821735"/>
                <a:gd name="connsiteY6" fmla="*/ 6136 h 276161"/>
                <a:gd name="connsiteX7" fmla="*/ 401875 w 821735"/>
                <a:gd name="connsiteY7" fmla="*/ 263887 h 276161"/>
                <a:gd name="connsiteX8" fmla="*/ 493929 w 821735"/>
                <a:gd name="connsiteY8" fmla="*/ 0 h 276161"/>
                <a:gd name="connsiteX9" fmla="*/ 536887 w 821735"/>
                <a:gd name="connsiteY9" fmla="*/ 263887 h 276161"/>
                <a:gd name="connsiteX10" fmla="*/ 610530 w 821735"/>
                <a:gd name="connsiteY10" fmla="*/ 12273 h 276161"/>
                <a:gd name="connsiteX11" fmla="*/ 653489 w 821735"/>
                <a:gd name="connsiteY11" fmla="*/ 276161 h 276161"/>
                <a:gd name="connsiteX12" fmla="*/ 727131 w 821735"/>
                <a:gd name="connsiteY12" fmla="*/ 12273 h 276161"/>
                <a:gd name="connsiteX13" fmla="*/ 763953 w 821735"/>
                <a:gd name="connsiteY13" fmla="*/ 270024 h 276161"/>
                <a:gd name="connsiteX14" fmla="*/ 821735 w 821735"/>
                <a:gd name="connsiteY14" fmla="*/ 138092 h 27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735" h="276161">
                  <a:moveTo>
                    <a:pt x="0" y="136208"/>
                  </a:moveTo>
                  <a:cubicBezTo>
                    <a:pt x="57043" y="246772"/>
                    <a:pt x="22936" y="292725"/>
                    <a:pt x="39797" y="270024"/>
                  </a:cubicBezTo>
                  <a:cubicBezTo>
                    <a:pt x="56658" y="247323"/>
                    <a:pt x="80710" y="0"/>
                    <a:pt x="101166" y="0"/>
                  </a:cubicBezTo>
                  <a:cubicBezTo>
                    <a:pt x="121622" y="0"/>
                    <a:pt x="139010" y="267979"/>
                    <a:pt x="162535" y="270024"/>
                  </a:cubicBezTo>
                  <a:cubicBezTo>
                    <a:pt x="186060" y="272069"/>
                    <a:pt x="220836" y="13296"/>
                    <a:pt x="242315" y="12273"/>
                  </a:cubicBezTo>
                  <a:cubicBezTo>
                    <a:pt x="263794" y="11250"/>
                    <a:pt x="271977" y="264910"/>
                    <a:pt x="291411" y="263887"/>
                  </a:cubicBezTo>
                  <a:cubicBezTo>
                    <a:pt x="310845" y="262864"/>
                    <a:pt x="340506" y="6136"/>
                    <a:pt x="358917" y="6136"/>
                  </a:cubicBezTo>
                  <a:cubicBezTo>
                    <a:pt x="377328" y="6136"/>
                    <a:pt x="379373" y="264910"/>
                    <a:pt x="401875" y="263887"/>
                  </a:cubicBezTo>
                  <a:cubicBezTo>
                    <a:pt x="424377" y="262864"/>
                    <a:pt x="471427" y="0"/>
                    <a:pt x="493929" y="0"/>
                  </a:cubicBezTo>
                  <a:cubicBezTo>
                    <a:pt x="516431" y="0"/>
                    <a:pt x="517453" y="261841"/>
                    <a:pt x="536887" y="263887"/>
                  </a:cubicBezTo>
                  <a:cubicBezTo>
                    <a:pt x="556321" y="265933"/>
                    <a:pt x="591096" y="10227"/>
                    <a:pt x="610530" y="12273"/>
                  </a:cubicBezTo>
                  <a:cubicBezTo>
                    <a:pt x="629964" y="14319"/>
                    <a:pt x="634056" y="276161"/>
                    <a:pt x="653489" y="276161"/>
                  </a:cubicBezTo>
                  <a:cubicBezTo>
                    <a:pt x="672922" y="276161"/>
                    <a:pt x="708720" y="13296"/>
                    <a:pt x="727131" y="12273"/>
                  </a:cubicBezTo>
                  <a:cubicBezTo>
                    <a:pt x="745542" y="11250"/>
                    <a:pt x="747588" y="271047"/>
                    <a:pt x="763953" y="270024"/>
                  </a:cubicBezTo>
                  <a:cubicBezTo>
                    <a:pt x="780318" y="269001"/>
                    <a:pt x="802469" y="182048"/>
                    <a:pt x="821735" y="138092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05" name="자유형: 도형 1304">
              <a:extLst>
                <a:ext uri="{FF2B5EF4-FFF2-40B4-BE49-F238E27FC236}">
                  <a16:creationId xmlns:a16="http://schemas.microsoft.com/office/drawing/2014/main" id="{921FBD8C-E2C9-773F-4FB4-B41B417E70E4}"/>
                </a:ext>
              </a:extLst>
            </p:cNvPr>
            <p:cNvSpPr/>
            <p:nvPr/>
          </p:nvSpPr>
          <p:spPr>
            <a:xfrm>
              <a:off x="2176555" y="5458956"/>
              <a:ext cx="721028" cy="160512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06" name="직사각형 1305">
              <a:extLst>
                <a:ext uri="{FF2B5EF4-FFF2-40B4-BE49-F238E27FC236}">
                  <a16:creationId xmlns:a16="http://schemas.microsoft.com/office/drawing/2014/main" id="{1461F74A-C2CD-C65A-5F3F-39DAAF22E1C3}"/>
                </a:ext>
              </a:extLst>
            </p:cNvPr>
            <p:cNvSpPr/>
            <p:nvPr/>
          </p:nvSpPr>
          <p:spPr>
            <a:xfrm>
              <a:off x="2177077" y="5427679"/>
              <a:ext cx="719981" cy="21434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07" name="자유형: 도형 1306">
              <a:extLst>
                <a:ext uri="{FF2B5EF4-FFF2-40B4-BE49-F238E27FC236}">
                  <a16:creationId xmlns:a16="http://schemas.microsoft.com/office/drawing/2014/main" id="{4A3FC423-A75B-BAF3-F0D1-B6949CEC687B}"/>
                </a:ext>
              </a:extLst>
            </p:cNvPr>
            <p:cNvSpPr/>
            <p:nvPr/>
          </p:nvSpPr>
          <p:spPr>
            <a:xfrm>
              <a:off x="3220884" y="5458956"/>
              <a:ext cx="721028" cy="160512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08" name="직사각형 1307">
              <a:extLst>
                <a:ext uri="{FF2B5EF4-FFF2-40B4-BE49-F238E27FC236}">
                  <a16:creationId xmlns:a16="http://schemas.microsoft.com/office/drawing/2014/main" id="{8A8F11FB-568A-A47A-5C21-9555FB85E9AD}"/>
                </a:ext>
              </a:extLst>
            </p:cNvPr>
            <p:cNvSpPr/>
            <p:nvPr/>
          </p:nvSpPr>
          <p:spPr>
            <a:xfrm>
              <a:off x="3221406" y="5427679"/>
              <a:ext cx="719981" cy="21434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09" name="직사각형 1308">
              <a:extLst>
                <a:ext uri="{FF2B5EF4-FFF2-40B4-BE49-F238E27FC236}">
                  <a16:creationId xmlns:a16="http://schemas.microsoft.com/office/drawing/2014/main" id="{C916650A-A300-276C-F33F-3283836BADDA}"/>
                </a:ext>
              </a:extLst>
            </p:cNvPr>
            <p:cNvSpPr/>
            <p:nvPr/>
          </p:nvSpPr>
          <p:spPr>
            <a:xfrm>
              <a:off x="1440560" y="5422732"/>
              <a:ext cx="587992" cy="2170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5400" dirty="0">
                <a:solidFill>
                  <a:sysClr val="window" lastClr="FFFFFF"/>
                </a:solidFill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0" name="TextBox 45">
                  <a:extLst>
                    <a:ext uri="{FF2B5EF4-FFF2-40B4-BE49-F238E27FC236}">
                      <a16:creationId xmlns:a16="http://schemas.microsoft.com/office/drawing/2014/main" id="{2CF11A52-080A-E2FB-C24C-4B61683B3FB3}"/>
                    </a:ext>
                  </a:extLst>
                </p:cNvPr>
                <p:cNvSpPr txBox="1"/>
                <p:nvPr/>
              </p:nvSpPr>
              <p:spPr>
                <a:xfrm>
                  <a:off x="2564767" y="4851128"/>
                  <a:ext cx="1043248" cy="4459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72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72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0" name="TextBox 45">
                  <a:extLst>
                    <a:ext uri="{FF2B5EF4-FFF2-40B4-BE49-F238E27FC236}">
                      <a16:creationId xmlns:a16="http://schemas.microsoft.com/office/drawing/2014/main" id="{2CF11A52-080A-E2FB-C24C-4B61683B3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767" y="4851128"/>
                  <a:ext cx="1043248" cy="44594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11" name="그룹 1310">
              <a:extLst>
                <a:ext uri="{FF2B5EF4-FFF2-40B4-BE49-F238E27FC236}">
                  <a16:creationId xmlns:a16="http://schemas.microsoft.com/office/drawing/2014/main" id="{89F0F266-D060-A480-F25F-013DF88DACAF}"/>
                </a:ext>
              </a:extLst>
            </p:cNvPr>
            <p:cNvGrpSpPr/>
            <p:nvPr/>
          </p:nvGrpSpPr>
          <p:grpSpPr>
            <a:xfrm>
              <a:off x="2310894" y="5431080"/>
              <a:ext cx="362277" cy="206258"/>
              <a:chOff x="2333882" y="2111161"/>
              <a:chExt cx="668256" cy="303275"/>
            </a:xfrm>
          </p:grpSpPr>
          <p:sp>
            <p:nvSpPr>
              <p:cNvPr id="1353" name="직사각형 1352">
                <a:extLst>
                  <a:ext uri="{FF2B5EF4-FFF2-40B4-BE49-F238E27FC236}">
                    <a16:creationId xmlns:a16="http://schemas.microsoft.com/office/drawing/2014/main" id="{68040697-6BC3-DB5F-4033-3DB57D09521F}"/>
                  </a:ext>
                </a:extLst>
              </p:cNvPr>
              <p:cNvSpPr/>
              <p:nvPr/>
            </p:nvSpPr>
            <p:spPr>
              <a:xfrm>
                <a:off x="2333882" y="2111161"/>
                <a:ext cx="45719" cy="30327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354" name="직사각형 1353">
                <a:extLst>
                  <a:ext uri="{FF2B5EF4-FFF2-40B4-BE49-F238E27FC236}">
                    <a16:creationId xmlns:a16="http://schemas.microsoft.com/office/drawing/2014/main" id="{186FD693-383B-A8E2-585A-F8C79CDD87AD}"/>
                  </a:ext>
                </a:extLst>
              </p:cNvPr>
              <p:cNvSpPr/>
              <p:nvPr/>
            </p:nvSpPr>
            <p:spPr>
              <a:xfrm>
                <a:off x="2956419" y="2111161"/>
                <a:ext cx="45719" cy="303275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</p:grpSp>
        <p:grpSp>
          <p:nvGrpSpPr>
            <p:cNvPr id="1312" name="그룹 1311">
              <a:extLst>
                <a:ext uri="{FF2B5EF4-FFF2-40B4-BE49-F238E27FC236}">
                  <a16:creationId xmlns:a16="http://schemas.microsoft.com/office/drawing/2014/main" id="{3128E61B-BEF7-1767-4495-F5C3502A7474}"/>
                </a:ext>
              </a:extLst>
            </p:cNvPr>
            <p:cNvGrpSpPr/>
            <p:nvPr/>
          </p:nvGrpSpPr>
          <p:grpSpPr>
            <a:xfrm>
              <a:off x="1421845" y="4912040"/>
              <a:ext cx="3223706" cy="219903"/>
              <a:chOff x="3650382" y="4565569"/>
              <a:chExt cx="4906808" cy="251476"/>
            </a:xfrm>
          </p:grpSpPr>
          <p:sp>
            <p:nvSpPr>
              <p:cNvPr id="1335" name="직사각형 1334">
                <a:extLst>
                  <a:ext uri="{FF2B5EF4-FFF2-40B4-BE49-F238E27FC236}">
                    <a16:creationId xmlns:a16="http://schemas.microsoft.com/office/drawing/2014/main" id="{382D396F-5997-4556-1A3A-FF0AD2B6F61C}"/>
                  </a:ext>
                </a:extLst>
              </p:cNvPr>
              <p:cNvSpPr/>
              <p:nvPr/>
            </p:nvSpPr>
            <p:spPr>
              <a:xfrm>
                <a:off x="6389497" y="4565569"/>
                <a:ext cx="1095884" cy="2451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직사각형 1335">
                <a:extLst>
                  <a:ext uri="{FF2B5EF4-FFF2-40B4-BE49-F238E27FC236}">
                    <a16:creationId xmlns:a16="http://schemas.microsoft.com/office/drawing/2014/main" id="{DB0A665E-2ABF-7302-85CC-4CD57B97A0EA}"/>
                  </a:ext>
                </a:extLst>
              </p:cNvPr>
              <p:cNvSpPr/>
              <p:nvPr/>
            </p:nvSpPr>
            <p:spPr>
              <a:xfrm>
                <a:off x="7494806" y="4565672"/>
                <a:ext cx="403373" cy="2451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자유형: 도형 1336">
                <a:extLst>
                  <a:ext uri="{FF2B5EF4-FFF2-40B4-BE49-F238E27FC236}">
                    <a16:creationId xmlns:a16="http://schemas.microsoft.com/office/drawing/2014/main" id="{39373A33-0833-6A78-E3BF-1956F5FC962C}"/>
                  </a:ext>
                </a:extLst>
              </p:cNvPr>
              <p:cNvSpPr/>
              <p:nvPr/>
            </p:nvSpPr>
            <p:spPr>
              <a:xfrm>
                <a:off x="7484592" y="4601362"/>
                <a:ext cx="1045744" cy="173505"/>
              </a:xfrm>
              <a:custGeom>
                <a:avLst/>
                <a:gdLst>
                  <a:gd name="connsiteX0" fmla="*/ 0 w 1533525"/>
                  <a:gd name="connsiteY0" fmla="*/ 138113 h 252413"/>
                  <a:gd name="connsiteX1" fmla="*/ 123825 w 1533525"/>
                  <a:gd name="connsiteY1" fmla="*/ 14288 h 252413"/>
                  <a:gd name="connsiteX2" fmla="*/ 342900 w 1533525"/>
                  <a:gd name="connsiteY2" fmla="*/ 233363 h 252413"/>
                  <a:gd name="connsiteX3" fmla="*/ 538163 w 1533525"/>
                  <a:gd name="connsiteY3" fmla="*/ 38100 h 252413"/>
                  <a:gd name="connsiteX4" fmla="*/ 676275 w 1533525"/>
                  <a:gd name="connsiteY4" fmla="*/ 223838 h 252413"/>
                  <a:gd name="connsiteX5" fmla="*/ 847725 w 1533525"/>
                  <a:gd name="connsiteY5" fmla="*/ 114300 h 252413"/>
                  <a:gd name="connsiteX6" fmla="*/ 847725 w 1533525"/>
                  <a:gd name="connsiteY6" fmla="*/ 0 h 252413"/>
                  <a:gd name="connsiteX7" fmla="*/ 1071562 w 1533525"/>
                  <a:gd name="connsiteY7" fmla="*/ 0 h 252413"/>
                  <a:gd name="connsiteX8" fmla="*/ 1071562 w 1533525"/>
                  <a:gd name="connsiteY8" fmla="*/ 252413 h 252413"/>
                  <a:gd name="connsiteX9" fmla="*/ 1309687 w 1533525"/>
                  <a:gd name="connsiteY9" fmla="*/ 252413 h 252413"/>
                  <a:gd name="connsiteX10" fmla="*/ 1309687 w 1533525"/>
                  <a:gd name="connsiteY10" fmla="*/ 4763 h 252413"/>
                  <a:gd name="connsiteX11" fmla="*/ 1533525 w 1533525"/>
                  <a:gd name="connsiteY11" fmla="*/ 4763 h 252413"/>
                  <a:gd name="connsiteX0" fmla="*/ 0 w 1533525"/>
                  <a:gd name="connsiteY0" fmla="*/ 138113 h 252413"/>
                  <a:gd name="connsiteX1" fmla="*/ 123825 w 1533525"/>
                  <a:gd name="connsiteY1" fmla="*/ 14288 h 252413"/>
                  <a:gd name="connsiteX2" fmla="*/ 342900 w 1533525"/>
                  <a:gd name="connsiteY2" fmla="*/ 233363 h 252413"/>
                  <a:gd name="connsiteX3" fmla="*/ 538163 w 1533525"/>
                  <a:gd name="connsiteY3" fmla="*/ 38100 h 252413"/>
                  <a:gd name="connsiteX4" fmla="*/ 676275 w 1533525"/>
                  <a:gd name="connsiteY4" fmla="*/ 223838 h 252413"/>
                  <a:gd name="connsiteX5" fmla="*/ 847725 w 1533525"/>
                  <a:gd name="connsiteY5" fmla="*/ 0 h 252413"/>
                  <a:gd name="connsiteX6" fmla="*/ 1071562 w 1533525"/>
                  <a:gd name="connsiteY6" fmla="*/ 0 h 252413"/>
                  <a:gd name="connsiteX7" fmla="*/ 1071562 w 1533525"/>
                  <a:gd name="connsiteY7" fmla="*/ 252413 h 252413"/>
                  <a:gd name="connsiteX8" fmla="*/ 1309687 w 1533525"/>
                  <a:gd name="connsiteY8" fmla="*/ 252413 h 252413"/>
                  <a:gd name="connsiteX9" fmla="*/ 1309687 w 1533525"/>
                  <a:gd name="connsiteY9" fmla="*/ 4763 h 252413"/>
                  <a:gd name="connsiteX10" fmla="*/ 1533525 w 1533525"/>
                  <a:gd name="connsiteY10" fmla="*/ 4763 h 252413"/>
                  <a:gd name="connsiteX0" fmla="*/ 0 w 1533525"/>
                  <a:gd name="connsiteY0" fmla="*/ 138113 h 252413"/>
                  <a:gd name="connsiteX1" fmla="*/ 123825 w 1533525"/>
                  <a:gd name="connsiteY1" fmla="*/ 14288 h 252413"/>
                  <a:gd name="connsiteX2" fmla="*/ 342900 w 1533525"/>
                  <a:gd name="connsiteY2" fmla="*/ 233363 h 252413"/>
                  <a:gd name="connsiteX3" fmla="*/ 538163 w 1533525"/>
                  <a:gd name="connsiteY3" fmla="*/ 38100 h 252413"/>
                  <a:gd name="connsiteX4" fmla="*/ 676275 w 1533525"/>
                  <a:gd name="connsiteY4" fmla="*/ 223838 h 252413"/>
                  <a:gd name="connsiteX5" fmla="*/ 1071562 w 1533525"/>
                  <a:gd name="connsiteY5" fmla="*/ 0 h 252413"/>
                  <a:gd name="connsiteX6" fmla="*/ 1071562 w 1533525"/>
                  <a:gd name="connsiteY6" fmla="*/ 252413 h 252413"/>
                  <a:gd name="connsiteX7" fmla="*/ 1309687 w 1533525"/>
                  <a:gd name="connsiteY7" fmla="*/ 252413 h 252413"/>
                  <a:gd name="connsiteX8" fmla="*/ 1309687 w 1533525"/>
                  <a:gd name="connsiteY8" fmla="*/ 4763 h 252413"/>
                  <a:gd name="connsiteX9" fmla="*/ 1533525 w 1533525"/>
                  <a:gd name="connsiteY9" fmla="*/ 4763 h 252413"/>
                  <a:gd name="connsiteX0" fmla="*/ 0 w 1533525"/>
                  <a:gd name="connsiteY0" fmla="*/ 133350 h 247650"/>
                  <a:gd name="connsiteX1" fmla="*/ 123825 w 1533525"/>
                  <a:gd name="connsiteY1" fmla="*/ 9525 h 247650"/>
                  <a:gd name="connsiteX2" fmla="*/ 342900 w 1533525"/>
                  <a:gd name="connsiteY2" fmla="*/ 228600 h 247650"/>
                  <a:gd name="connsiteX3" fmla="*/ 538163 w 1533525"/>
                  <a:gd name="connsiteY3" fmla="*/ 33337 h 247650"/>
                  <a:gd name="connsiteX4" fmla="*/ 676275 w 1533525"/>
                  <a:gd name="connsiteY4" fmla="*/ 219075 h 247650"/>
                  <a:gd name="connsiteX5" fmla="*/ 1071562 w 1533525"/>
                  <a:gd name="connsiteY5" fmla="*/ 247650 h 247650"/>
                  <a:gd name="connsiteX6" fmla="*/ 1309687 w 1533525"/>
                  <a:gd name="connsiteY6" fmla="*/ 247650 h 247650"/>
                  <a:gd name="connsiteX7" fmla="*/ 1309687 w 1533525"/>
                  <a:gd name="connsiteY7" fmla="*/ 0 h 247650"/>
                  <a:gd name="connsiteX8" fmla="*/ 1533525 w 1533525"/>
                  <a:gd name="connsiteY8" fmla="*/ 0 h 247650"/>
                  <a:gd name="connsiteX0" fmla="*/ 0 w 1533525"/>
                  <a:gd name="connsiteY0" fmla="*/ 133350 h 247650"/>
                  <a:gd name="connsiteX1" fmla="*/ 123825 w 1533525"/>
                  <a:gd name="connsiteY1" fmla="*/ 9525 h 247650"/>
                  <a:gd name="connsiteX2" fmla="*/ 342900 w 1533525"/>
                  <a:gd name="connsiteY2" fmla="*/ 228600 h 247650"/>
                  <a:gd name="connsiteX3" fmla="*/ 538163 w 1533525"/>
                  <a:gd name="connsiteY3" fmla="*/ 33337 h 247650"/>
                  <a:gd name="connsiteX4" fmla="*/ 676275 w 1533525"/>
                  <a:gd name="connsiteY4" fmla="*/ 219075 h 247650"/>
                  <a:gd name="connsiteX5" fmla="*/ 1309687 w 1533525"/>
                  <a:gd name="connsiteY5" fmla="*/ 247650 h 247650"/>
                  <a:gd name="connsiteX6" fmla="*/ 1309687 w 1533525"/>
                  <a:gd name="connsiteY6" fmla="*/ 0 h 247650"/>
                  <a:gd name="connsiteX7" fmla="*/ 1533525 w 1533525"/>
                  <a:gd name="connsiteY7" fmla="*/ 0 h 247650"/>
                  <a:gd name="connsiteX0" fmla="*/ 0 w 1533525"/>
                  <a:gd name="connsiteY0" fmla="*/ 133350 h 228600"/>
                  <a:gd name="connsiteX1" fmla="*/ 123825 w 1533525"/>
                  <a:gd name="connsiteY1" fmla="*/ 9525 h 228600"/>
                  <a:gd name="connsiteX2" fmla="*/ 342900 w 1533525"/>
                  <a:gd name="connsiteY2" fmla="*/ 228600 h 228600"/>
                  <a:gd name="connsiteX3" fmla="*/ 538163 w 1533525"/>
                  <a:gd name="connsiteY3" fmla="*/ 33337 h 228600"/>
                  <a:gd name="connsiteX4" fmla="*/ 676275 w 1533525"/>
                  <a:gd name="connsiteY4" fmla="*/ 219075 h 228600"/>
                  <a:gd name="connsiteX5" fmla="*/ 1309687 w 1533525"/>
                  <a:gd name="connsiteY5" fmla="*/ 0 h 228600"/>
                  <a:gd name="connsiteX6" fmla="*/ 1533525 w 1533525"/>
                  <a:gd name="connsiteY6" fmla="*/ 0 h 228600"/>
                  <a:gd name="connsiteX0" fmla="*/ 0 w 1533525"/>
                  <a:gd name="connsiteY0" fmla="*/ 133350 h 228600"/>
                  <a:gd name="connsiteX1" fmla="*/ 123825 w 1533525"/>
                  <a:gd name="connsiteY1" fmla="*/ 9525 h 228600"/>
                  <a:gd name="connsiteX2" fmla="*/ 342900 w 1533525"/>
                  <a:gd name="connsiteY2" fmla="*/ 228600 h 228600"/>
                  <a:gd name="connsiteX3" fmla="*/ 538163 w 1533525"/>
                  <a:gd name="connsiteY3" fmla="*/ 33337 h 228600"/>
                  <a:gd name="connsiteX4" fmla="*/ 676275 w 1533525"/>
                  <a:gd name="connsiteY4" fmla="*/ 219075 h 228600"/>
                  <a:gd name="connsiteX5" fmla="*/ 1533525 w 1533525"/>
                  <a:gd name="connsiteY5" fmla="*/ 0 h 228600"/>
                  <a:gd name="connsiteX0" fmla="*/ 0 w 861957"/>
                  <a:gd name="connsiteY0" fmla="*/ 123825 h 219075"/>
                  <a:gd name="connsiteX1" fmla="*/ 123825 w 861957"/>
                  <a:gd name="connsiteY1" fmla="*/ 0 h 219075"/>
                  <a:gd name="connsiteX2" fmla="*/ 342900 w 861957"/>
                  <a:gd name="connsiteY2" fmla="*/ 219075 h 219075"/>
                  <a:gd name="connsiteX3" fmla="*/ 538163 w 861957"/>
                  <a:gd name="connsiteY3" fmla="*/ 23812 h 219075"/>
                  <a:gd name="connsiteX4" fmla="*/ 676275 w 861957"/>
                  <a:gd name="connsiteY4" fmla="*/ 209550 h 219075"/>
                  <a:gd name="connsiteX5" fmla="*/ 861957 w 861957"/>
                  <a:gd name="connsiteY5" fmla="*/ 75308 h 219075"/>
                  <a:gd name="connsiteX0" fmla="*/ 0 w 834914"/>
                  <a:gd name="connsiteY0" fmla="*/ 123825 h 219075"/>
                  <a:gd name="connsiteX1" fmla="*/ 123825 w 834914"/>
                  <a:gd name="connsiteY1" fmla="*/ 0 h 219075"/>
                  <a:gd name="connsiteX2" fmla="*/ 342900 w 834914"/>
                  <a:gd name="connsiteY2" fmla="*/ 219075 h 219075"/>
                  <a:gd name="connsiteX3" fmla="*/ 538163 w 834914"/>
                  <a:gd name="connsiteY3" fmla="*/ 23812 h 219075"/>
                  <a:gd name="connsiteX4" fmla="*/ 676275 w 834914"/>
                  <a:gd name="connsiteY4" fmla="*/ 209550 h 219075"/>
                  <a:gd name="connsiteX5" fmla="*/ 834914 w 834914"/>
                  <a:gd name="connsiteY5" fmla="*/ 9227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914" h="219075">
                    <a:moveTo>
                      <a:pt x="0" y="123825"/>
                    </a:moveTo>
                    <a:lnTo>
                      <a:pt x="123825" y="0"/>
                    </a:lnTo>
                    <a:lnTo>
                      <a:pt x="342900" y="219075"/>
                    </a:lnTo>
                    <a:lnTo>
                      <a:pt x="538163" y="23812"/>
                    </a:lnTo>
                    <a:lnTo>
                      <a:pt x="676275" y="209550"/>
                    </a:lnTo>
                    <a:lnTo>
                      <a:pt x="834914" y="92274"/>
                    </a:ln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338" name="자유형: 도형 1337">
                <a:extLst>
                  <a:ext uri="{FF2B5EF4-FFF2-40B4-BE49-F238E27FC236}">
                    <a16:creationId xmlns:a16="http://schemas.microsoft.com/office/drawing/2014/main" id="{9CC2BB8D-25E3-9632-B3E7-10889D6EEA27}"/>
                  </a:ext>
                </a:extLst>
              </p:cNvPr>
              <p:cNvSpPr/>
              <p:nvPr/>
            </p:nvSpPr>
            <p:spPr>
              <a:xfrm>
                <a:off x="6388702" y="4601337"/>
                <a:ext cx="1097478" cy="183558"/>
              </a:xfrm>
              <a:custGeom>
                <a:avLst/>
                <a:gdLst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29968 w 2913888"/>
                  <a:gd name="connsiteY7" fmla="*/ 367745 h 703035"/>
                  <a:gd name="connsiteX8" fmla="*/ 2060448 w 2913888"/>
                  <a:gd name="connsiteY8" fmla="*/ 489665 h 703035"/>
                  <a:gd name="connsiteX9" fmla="*/ 2121408 w 2913888"/>
                  <a:gd name="connsiteY9" fmla="*/ 331169 h 703035"/>
                  <a:gd name="connsiteX10" fmla="*/ 2151888 w 2913888"/>
                  <a:gd name="connsiteY10" fmla="*/ 495761 h 703035"/>
                  <a:gd name="connsiteX11" fmla="*/ 2212848 w 2913888"/>
                  <a:gd name="connsiteY11" fmla="*/ 361649 h 703035"/>
                  <a:gd name="connsiteX12" fmla="*/ 2249424 w 2913888"/>
                  <a:gd name="connsiteY12" fmla="*/ 465281 h 703035"/>
                  <a:gd name="connsiteX13" fmla="*/ 2395728 w 2913888"/>
                  <a:gd name="connsiteY13" fmla="*/ 355553 h 703035"/>
                  <a:gd name="connsiteX14" fmla="*/ 2426208 w 2913888"/>
                  <a:gd name="connsiteY14" fmla="*/ 489665 h 703035"/>
                  <a:gd name="connsiteX15" fmla="*/ 2493264 w 2913888"/>
                  <a:gd name="connsiteY15" fmla="*/ 386033 h 703035"/>
                  <a:gd name="connsiteX16" fmla="*/ 2529840 w 2913888"/>
                  <a:gd name="connsiteY16" fmla="*/ 507953 h 703035"/>
                  <a:gd name="connsiteX17" fmla="*/ 2584704 w 2913888"/>
                  <a:gd name="connsiteY17" fmla="*/ 367745 h 703035"/>
                  <a:gd name="connsiteX18" fmla="*/ 2639568 w 2913888"/>
                  <a:gd name="connsiteY18" fmla="*/ 550625 h 703035"/>
                  <a:gd name="connsiteX19" fmla="*/ 2700528 w 2913888"/>
                  <a:gd name="connsiteY19" fmla="*/ 379937 h 703035"/>
                  <a:gd name="connsiteX20" fmla="*/ 2749296 w 2913888"/>
                  <a:gd name="connsiteY20" fmla="*/ 520145 h 703035"/>
                  <a:gd name="connsiteX21" fmla="*/ 2791968 w 2913888"/>
                  <a:gd name="connsiteY21" fmla="*/ 392129 h 703035"/>
                  <a:gd name="connsiteX22" fmla="*/ 2828544 w 2913888"/>
                  <a:gd name="connsiteY22" fmla="*/ 489665 h 703035"/>
                  <a:gd name="connsiteX23" fmla="*/ 2852928 w 2913888"/>
                  <a:gd name="connsiteY23" fmla="*/ 361649 h 703035"/>
                  <a:gd name="connsiteX24" fmla="*/ 2895600 w 2913888"/>
                  <a:gd name="connsiteY24" fmla="*/ 520145 h 703035"/>
                  <a:gd name="connsiteX25" fmla="*/ 2913888 w 2913888"/>
                  <a:gd name="connsiteY25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29968 w 2913888"/>
                  <a:gd name="connsiteY7" fmla="*/ 367745 h 703035"/>
                  <a:gd name="connsiteX8" fmla="*/ 2060448 w 2913888"/>
                  <a:gd name="connsiteY8" fmla="*/ 489665 h 703035"/>
                  <a:gd name="connsiteX9" fmla="*/ 2121408 w 2913888"/>
                  <a:gd name="connsiteY9" fmla="*/ 331169 h 703035"/>
                  <a:gd name="connsiteX10" fmla="*/ 2151888 w 2913888"/>
                  <a:gd name="connsiteY10" fmla="*/ 495761 h 703035"/>
                  <a:gd name="connsiteX11" fmla="*/ 2249424 w 2913888"/>
                  <a:gd name="connsiteY11" fmla="*/ 465281 h 703035"/>
                  <a:gd name="connsiteX12" fmla="*/ 2395728 w 2913888"/>
                  <a:gd name="connsiteY12" fmla="*/ 355553 h 703035"/>
                  <a:gd name="connsiteX13" fmla="*/ 2426208 w 2913888"/>
                  <a:gd name="connsiteY13" fmla="*/ 489665 h 703035"/>
                  <a:gd name="connsiteX14" fmla="*/ 2493264 w 2913888"/>
                  <a:gd name="connsiteY14" fmla="*/ 386033 h 703035"/>
                  <a:gd name="connsiteX15" fmla="*/ 2529840 w 2913888"/>
                  <a:gd name="connsiteY15" fmla="*/ 507953 h 703035"/>
                  <a:gd name="connsiteX16" fmla="*/ 2584704 w 2913888"/>
                  <a:gd name="connsiteY16" fmla="*/ 367745 h 703035"/>
                  <a:gd name="connsiteX17" fmla="*/ 2639568 w 2913888"/>
                  <a:gd name="connsiteY17" fmla="*/ 550625 h 703035"/>
                  <a:gd name="connsiteX18" fmla="*/ 2700528 w 2913888"/>
                  <a:gd name="connsiteY18" fmla="*/ 379937 h 703035"/>
                  <a:gd name="connsiteX19" fmla="*/ 2749296 w 2913888"/>
                  <a:gd name="connsiteY19" fmla="*/ 520145 h 703035"/>
                  <a:gd name="connsiteX20" fmla="*/ 2791968 w 2913888"/>
                  <a:gd name="connsiteY20" fmla="*/ 392129 h 703035"/>
                  <a:gd name="connsiteX21" fmla="*/ 2828544 w 2913888"/>
                  <a:gd name="connsiteY21" fmla="*/ 489665 h 703035"/>
                  <a:gd name="connsiteX22" fmla="*/ 2852928 w 2913888"/>
                  <a:gd name="connsiteY22" fmla="*/ 361649 h 703035"/>
                  <a:gd name="connsiteX23" fmla="*/ 2895600 w 2913888"/>
                  <a:gd name="connsiteY23" fmla="*/ 520145 h 703035"/>
                  <a:gd name="connsiteX24" fmla="*/ 2913888 w 2913888"/>
                  <a:gd name="connsiteY24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29968 w 2913888"/>
                  <a:gd name="connsiteY7" fmla="*/ 367745 h 703035"/>
                  <a:gd name="connsiteX8" fmla="*/ 2060448 w 2913888"/>
                  <a:gd name="connsiteY8" fmla="*/ 489665 h 703035"/>
                  <a:gd name="connsiteX9" fmla="*/ 2121408 w 2913888"/>
                  <a:gd name="connsiteY9" fmla="*/ 331169 h 703035"/>
                  <a:gd name="connsiteX10" fmla="*/ 2249424 w 2913888"/>
                  <a:gd name="connsiteY10" fmla="*/ 465281 h 703035"/>
                  <a:gd name="connsiteX11" fmla="*/ 2395728 w 2913888"/>
                  <a:gd name="connsiteY11" fmla="*/ 355553 h 703035"/>
                  <a:gd name="connsiteX12" fmla="*/ 2426208 w 2913888"/>
                  <a:gd name="connsiteY12" fmla="*/ 489665 h 703035"/>
                  <a:gd name="connsiteX13" fmla="*/ 2493264 w 2913888"/>
                  <a:gd name="connsiteY13" fmla="*/ 386033 h 703035"/>
                  <a:gd name="connsiteX14" fmla="*/ 2529840 w 2913888"/>
                  <a:gd name="connsiteY14" fmla="*/ 507953 h 703035"/>
                  <a:gd name="connsiteX15" fmla="*/ 2584704 w 2913888"/>
                  <a:gd name="connsiteY15" fmla="*/ 367745 h 703035"/>
                  <a:gd name="connsiteX16" fmla="*/ 2639568 w 2913888"/>
                  <a:gd name="connsiteY16" fmla="*/ 550625 h 703035"/>
                  <a:gd name="connsiteX17" fmla="*/ 2700528 w 2913888"/>
                  <a:gd name="connsiteY17" fmla="*/ 379937 h 703035"/>
                  <a:gd name="connsiteX18" fmla="*/ 2749296 w 2913888"/>
                  <a:gd name="connsiteY18" fmla="*/ 520145 h 703035"/>
                  <a:gd name="connsiteX19" fmla="*/ 2791968 w 2913888"/>
                  <a:gd name="connsiteY19" fmla="*/ 392129 h 703035"/>
                  <a:gd name="connsiteX20" fmla="*/ 2828544 w 2913888"/>
                  <a:gd name="connsiteY20" fmla="*/ 489665 h 703035"/>
                  <a:gd name="connsiteX21" fmla="*/ 2852928 w 2913888"/>
                  <a:gd name="connsiteY21" fmla="*/ 361649 h 703035"/>
                  <a:gd name="connsiteX22" fmla="*/ 2895600 w 2913888"/>
                  <a:gd name="connsiteY22" fmla="*/ 520145 h 703035"/>
                  <a:gd name="connsiteX23" fmla="*/ 2913888 w 2913888"/>
                  <a:gd name="connsiteY23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60448 w 2913888"/>
                  <a:gd name="connsiteY7" fmla="*/ 489665 h 703035"/>
                  <a:gd name="connsiteX8" fmla="*/ 2121408 w 2913888"/>
                  <a:gd name="connsiteY8" fmla="*/ 331169 h 703035"/>
                  <a:gd name="connsiteX9" fmla="*/ 2249424 w 2913888"/>
                  <a:gd name="connsiteY9" fmla="*/ 465281 h 703035"/>
                  <a:gd name="connsiteX10" fmla="*/ 2395728 w 2913888"/>
                  <a:gd name="connsiteY10" fmla="*/ 355553 h 703035"/>
                  <a:gd name="connsiteX11" fmla="*/ 2426208 w 2913888"/>
                  <a:gd name="connsiteY11" fmla="*/ 489665 h 703035"/>
                  <a:gd name="connsiteX12" fmla="*/ 2493264 w 2913888"/>
                  <a:gd name="connsiteY12" fmla="*/ 386033 h 703035"/>
                  <a:gd name="connsiteX13" fmla="*/ 2529840 w 2913888"/>
                  <a:gd name="connsiteY13" fmla="*/ 507953 h 703035"/>
                  <a:gd name="connsiteX14" fmla="*/ 2584704 w 2913888"/>
                  <a:gd name="connsiteY14" fmla="*/ 367745 h 703035"/>
                  <a:gd name="connsiteX15" fmla="*/ 2639568 w 2913888"/>
                  <a:gd name="connsiteY15" fmla="*/ 550625 h 703035"/>
                  <a:gd name="connsiteX16" fmla="*/ 2700528 w 2913888"/>
                  <a:gd name="connsiteY16" fmla="*/ 379937 h 703035"/>
                  <a:gd name="connsiteX17" fmla="*/ 2749296 w 2913888"/>
                  <a:gd name="connsiteY17" fmla="*/ 520145 h 703035"/>
                  <a:gd name="connsiteX18" fmla="*/ 2791968 w 2913888"/>
                  <a:gd name="connsiteY18" fmla="*/ 392129 h 703035"/>
                  <a:gd name="connsiteX19" fmla="*/ 2828544 w 2913888"/>
                  <a:gd name="connsiteY19" fmla="*/ 489665 h 703035"/>
                  <a:gd name="connsiteX20" fmla="*/ 2852928 w 2913888"/>
                  <a:gd name="connsiteY20" fmla="*/ 361649 h 703035"/>
                  <a:gd name="connsiteX21" fmla="*/ 2895600 w 2913888"/>
                  <a:gd name="connsiteY21" fmla="*/ 520145 h 703035"/>
                  <a:gd name="connsiteX22" fmla="*/ 2913888 w 2913888"/>
                  <a:gd name="connsiteY22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121408 w 2913888"/>
                  <a:gd name="connsiteY7" fmla="*/ 331169 h 703035"/>
                  <a:gd name="connsiteX8" fmla="*/ 2249424 w 2913888"/>
                  <a:gd name="connsiteY8" fmla="*/ 465281 h 703035"/>
                  <a:gd name="connsiteX9" fmla="*/ 2395728 w 2913888"/>
                  <a:gd name="connsiteY9" fmla="*/ 355553 h 703035"/>
                  <a:gd name="connsiteX10" fmla="*/ 2426208 w 2913888"/>
                  <a:gd name="connsiteY10" fmla="*/ 489665 h 703035"/>
                  <a:gd name="connsiteX11" fmla="*/ 2493264 w 2913888"/>
                  <a:gd name="connsiteY11" fmla="*/ 386033 h 703035"/>
                  <a:gd name="connsiteX12" fmla="*/ 2529840 w 2913888"/>
                  <a:gd name="connsiteY12" fmla="*/ 507953 h 703035"/>
                  <a:gd name="connsiteX13" fmla="*/ 2584704 w 2913888"/>
                  <a:gd name="connsiteY13" fmla="*/ 367745 h 703035"/>
                  <a:gd name="connsiteX14" fmla="*/ 2639568 w 2913888"/>
                  <a:gd name="connsiteY14" fmla="*/ 550625 h 703035"/>
                  <a:gd name="connsiteX15" fmla="*/ 2700528 w 2913888"/>
                  <a:gd name="connsiteY15" fmla="*/ 379937 h 703035"/>
                  <a:gd name="connsiteX16" fmla="*/ 2749296 w 2913888"/>
                  <a:gd name="connsiteY16" fmla="*/ 520145 h 703035"/>
                  <a:gd name="connsiteX17" fmla="*/ 2791968 w 2913888"/>
                  <a:gd name="connsiteY17" fmla="*/ 392129 h 703035"/>
                  <a:gd name="connsiteX18" fmla="*/ 2828544 w 2913888"/>
                  <a:gd name="connsiteY18" fmla="*/ 489665 h 703035"/>
                  <a:gd name="connsiteX19" fmla="*/ 2852928 w 2913888"/>
                  <a:gd name="connsiteY19" fmla="*/ 361649 h 703035"/>
                  <a:gd name="connsiteX20" fmla="*/ 2895600 w 2913888"/>
                  <a:gd name="connsiteY20" fmla="*/ 520145 h 703035"/>
                  <a:gd name="connsiteX21" fmla="*/ 2913888 w 2913888"/>
                  <a:gd name="connsiteY21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249424 w 2913888"/>
                  <a:gd name="connsiteY7" fmla="*/ 465281 h 703035"/>
                  <a:gd name="connsiteX8" fmla="*/ 2395728 w 2913888"/>
                  <a:gd name="connsiteY8" fmla="*/ 355553 h 703035"/>
                  <a:gd name="connsiteX9" fmla="*/ 2426208 w 2913888"/>
                  <a:gd name="connsiteY9" fmla="*/ 489665 h 703035"/>
                  <a:gd name="connsiteX10" fmla="*/ 2493264 w 2913888"/>
                  <a:gd name="connsiteY10" fmla="*/ 386033 h 703035"/>
                  <a:gd name="connsiteX11" fmla="*/ 2529840 w 2913888"/>
                  <a:gd name="connsiteY11" fmla="*/ 507953 h 703035"/>
                  <a:gd name="connsiteX12" fmla="*/ 2584704 w 2913888"/>
                  <a:gd name="connsiteY12" fmla="*/ 367745 h 703035"/>
                  <a:gd name="connsiteX13" fmla="*/ 2639568 w 2913888"/>
                  <a:gd name="connsiteY13" fmla="*/ 550625 h 703035"/>
                  <a:gd name="connsiteX14" fmla="*/ 2700528 w 2913888"/>
                  <a:gd name="connsiteY14" fmla="*/ 379937 h 703035"/>
                  <a:gd name="connsiteX15" fmla="*/ 2749296 w 2913888"/>
                  <a:gd name="connsiteY15" fmla="*/ 520145 h 703035"/>
                  <a:gd name="connsiteX16" fmla="*/ 2791968 w 2913888"/>
                  <a:gd name="connsiteY16" fmla="*/ 392129 h 703035"/>
                  <a:gd name="connsiteX17" fmla="*/ 2828544 w 2913888"/>
                  <a:gd name="connsiteY17" fmla="*/ 489665 h 703035"/>
                  <a:gd name="connsiteX18" fmla="*/ 2852928 w 2913888"/>
                  <a:gd name="connsiteY18" fmla="*/ 361649 h 703035"/>
                  <a:gd name="connsiteX19" fmla="*/ 2895600 w 2913888"/>
                  <a:gd name="connsiteY19" fmla="*/ 520145 h 703035"/>
                  <a:gd name="connsiteX20" fmla="*/ 2913888 w 2913888"/>
                  <a:gd name="connsiteY20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493264 w 2913888"/>
                  <a:gd name="connsiteY9" fmla="*/ 386033 h 703035"/>
                  <a:gd name="connsiteX10" fmla="*/ 2529840 w 2913888"/>
                  <a:gd name="connsiteY10" fmla="*/ 507953 h 703035"/>
                  <a:gd name="connsiteX11" fmla="*/ 2584704 w 2913888"/>
                  <a:gd name="connsiteY11" fmla="*/ 367745 h 703035"/>
                  <a:gd name="connsiteX12" fmla="*/ 2639568 w 2913888"/>
                  <a:gd name="connsiteY12" fmla="*/ 550625 h 703035"/>
                  <a:gd name="connsiteX13" fmla="*/ 2700528 w 2913888"/>
                  <a:gd name="connsiteY13" fmla="*/ 379937 h 703035"/>
                  <a:gd name="connsiteX14" fmla="*/ 2749296 w 2913888"/>
                  <a:gd name="connsiteY14" fmla="*/ 520145 h 703035"/>
                  <a:gd name="connsiteX15" fmla="*/ 2791968 w 2913888"/>
                  <a:gd name="connsiteY15" fmla="*/ 392129 h 703035"/>
                  <a:gd name="connsiteX16" fmla="*/ 2828544 w 2913888"/>
                  <a:gd name="connsiteY16" fmla="*/ 489665 h 703035"/>
                  <a:gd name="connsiteX17" fmla="*/ 2852928 w 2913888"/>
                  <a:gd name="connsiteY17" fmla="*/ 361649 h 703035"/>
                  <a:gd name="connsiteX18" fmla="*/ 2895600 w 2913888"/>
                  <a:gd name="connsiteY18" fmla="*/ 520145 h 703035"/>
                  <a:gd name="connsiteX19" fmla="*/ 2913888 w 2913888"/>
                  <a:gd name="connsiteY19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828544 w 2913888"/>
                  <a:gd name="connsiteY15" fmla="*/ 489665 h 703035"/>
                  <a:gd name="connsiteX16" fmla="*/ 2852928 w 2913888"/>
                  <a:gd name="connsiteY16" fmla="*/ 361649 h 703035"/>
                  <a:gd name="connsiteX17" fmla="*/ 2895600 w 2913888"/>
                  <a:gd name="connsiteY17" fmla="*/ 520145 h 703035"/>
                  <a:gd name="connsiteX18" fmla="*/ 2913888 w 2913888"/>
                  <a:gd name="connsiteY18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852928 w 2913888"/>
                  <a:gd name="connsiteY15" fmla="*/ 361649 h 703035"/>
                  <a:gd name="connsiteX16" fmla="*/ 2895600 w 2913888"/>
                  <a:gd name="connsiteY16" fmla="*/ 520145 h 703035"/>
                  <a:gd name="connsiteX17" fmla="*/ 2913888 w 2913888"/>
                  <a:gd name="connsiteY17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895600 w 2913888"/>
                  <a:gd name="connsiteY15" fmla="*/ 520145 h 703035"/>
                  <a:gd name="connsiteX16" fmla="*/ 2913888 w 2913888"/>
                  <a:gd name="connsiteY16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913888 w 2913888"/>
                  <a:gd name="connsiteY15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913888 w 2913888"/>
                  <a:gd name="connsiteY14" fmla="*/ 422609 h 703035"/>
                  <a:gd name="connsiteX0" fmla="*/ 0 w 2749296"/>
                  <a:gd name="connsiteY0" fmla="*/ 386033 h 703035"/>
                  <a:gd name="connsiteX1" fmla="*/ 310896 w 2749296"/>
                  <a:gd name="connsiteY1" fmla="*/ 8081 h 703035"/>
                  <a:gd name="connsiteX2" fmla="*/ 658368 w 2749296"/>
                  <a:gd name="connsiteY2" fmla="*/ 703025 h 703035"/>
                  <a:gd name="connsiteX3" fmla="*/ 975360 w 2749296"/>
                  <a:gd name="connsiteY3" fmla="*/ 26369 h 703035"/>
                  <a:gd name="connsiteX4" fmla="*/ 1304544 w 2749296"/>
                  <a:gd name="connsiteY4" fmla="*/ 684737 h 703035"/>
                  <a:gd name="connsiteX5" fmla="*/ 1603248 w 2749296"/>
                  <a:gd name="connsiteY5" fmla="*/ 44657 h 703035"/>
                  <a:gd name="connsiteX6" fmla="*/ 1938528 w 2749296"/>
                  <a:gd name="connsiteY6" fmla="*/ 434801 h 703035"/>
                  <a:gd name="connsiteX7" fmla="*/ 2395728 w 2749296"/>
                  <a:gd name="connsiteY7" fmla="*/ 355553 h 703035"/>
                  <a:gd name="connsiteX8" fmla="*/ 2426208 w 2749296"/>
                  <a:gd name="connsiteY8" fmla="*/ 489665 h 703035"/>
                  <a:gd name="connsiteX9" fmla="*/ 2529840 w 2749296"/>
                  <a:gd name="connsiteY9" fmla="*/ 507953 h 703035"/>
                  <a:gd name="connsiteX10" fmla="*/ 2584704 w 2749296"/>
                  <a:gd name="connsiteY10" fmla="*/ 367745 h 703035"/>
                  <a:gd name="connsiteX11" fmla="*/ 2639568 w 2749296"/>
                  <a:gd name="connsiteY11" fmla="*/ 550625 h 703035"/>
                  <a:gd name="connsiteX12" fmla="*/ 2700528 w 2749296"/>
                  <a:gd name="connsiteY12" fmla="*/ 379937 h 703035"/>
                  <a:gd name="connsiteX13" fmla="*/ 2749296 w 2749296"/>
                  <a:gd name="connsiteY13" fmla="*/ 520145 h 703035"/>
                  <a:gd name="connsiteX0" fmla="*/ 0 w 2805125"/>
                  <a:gd name="connsiteY0" fmla="*/ 386033 h 703035"/>
                  <a:gd name="connsiteX1" fmla="*/ 310896 w 2805125"/>
                  <a:gd name="connsiteY1" fmla="*/ 8081 h 703035"/>
                  <a:gd name="connsiteX2" fmla="*/ 658368 w 2805125"/>
                  <a:gd name="connsiteY2" fmla="*/ 703025 h 703035"/>
                  <a:gd name="connsiteX3" fmla="*/ 975360 w 2805125"/>
                  <a:gd name="connsiteY3" fmla="*/ 26369 h 703035"/>
                  <a:gd name="connsiteX4" fmla="*/ 1304544 w 2805125"/>
                  <a:gd name="connsiteY4" fmla="*/ 684737 h 703035"/>
                  <a:gd name="connsiteX5" fmla="*/ 1603248 w 2805125"/>
                  <a:gd name="connsiteY5" fmla="*/ 44657 h 703035"/>
                  <a:gd name="connsiteX6" fmla="*/ 1938528 w 2805125"/>
                  <a:gd name="connsiteY6" fmla="*/ 434801 h 703035"/>
                  <a:gd name="connsiteX7" fmla="*/ 2395728 w 2805125"/>
                  <a:gd name="connsiteY7" fmla="*/ 355553 h 703035"/>
                  <a:gd name="connsiteX8" fmla="*/ 2426208 w 2805125"/>
                  <a:gd name="connsiteY8" fmla="*/ 489665 h 703035"/>
                  <a:gd name="connsiteX9" fmla="*/ 2529840 w 2805125"/>
                  <a:gd name="connsiteY9" fmla="*/ 507953 h 703035"/>
                  <a:gd name="connsiteX10" fmla="*/ 2584704 w 2805125"/>
                  <a:gd name="connsiteY10" fmla="*/ 367745 h 703035"/>
                  <a:gd name="connsiteX11" fmla="*/ 2639568 w 2805125"/>
                  <a:gd name="connsiteY11" fmla="*/ 550625 h 703035"/>
                  <a:gd name="connsiteX12" fmla="*/ 2700528 w 2805125"/>
                  <a:gd name="connsiteY12" fmla="*/ 379937 h 703035"/>
                  <a:gd name="connsiteX13" fmla="*/ 2749296 w 2805125"/>
                  <a:gd name="connsiteY13" fmla="*/ 520145 h 703035"/>
                  <a:gd name="connsiteX14" fmla="*/ 2805125 w 2805125"/>
                  <a:gd name="connsiteY14" fmla="*/ 531709 h 703035"/>
                  <a:gd name="connsiteX0" fmla="*/ 0 w 2749296"/>
                  <a:gd name="connsiteY0" fmla="*/ 386033 h 703035"/>
                  <a:gd name="connsiteX1" fmla="*/ 310896 w 2749296"/>
                  <a:gd name="connsiteY1" fmla="*/ 8081 h 703035"/>
                  <a:gd name="connsiteX2" fmla="*/ 658368 w 2749296"/>
                  <a:gd name="connsiteY2" fmla="*/ 703025 h 703035"/>
                  <a:gd name="connsiteX3" fmla="*/ 975360 w 2749296"/>
                  <a:gd name="connsiteY3" fmla="*/ 26369 h 703035"/>
                  <a:gd name="connsiteX4" fmla="*/ 1304544 w 2749296"/>
                  <a:gd name="connsiteY4" fmla="*/ 684737 h 703035"/>
                  <a:gd name="connsiteX5" fmla="*/ 1603248 w 2749296"/>
                  <a:gd name="connsiteY5" fmla="*/ 44657 h 703035"/>
                  <a:gd name="connsiteX6" fmla="*/ 1938528 w 2749296"/>
                  <a:gd name="connsiteY6" fmla="*/ 434801 h 703035"/>
                  <a:gd name="connsiteX7" fmla="*/ 2395728 w 2749296"/>
                  <a:gd name="connsiteY7" fmla="*/ 355553 h 703035"/>
                  <a:gd name="connsiteX8" fmla="*/ 2426208 w 2749296"/>
                  <a:gd name="connsiteY8" fmla="*/ 489665 h 703035"/>
                  <a:gd name="connsiteX9" fmla="*/ 2529840 w 2749296"/>
                  <a:gd name="connsiteY9" fmla="*/ 507953 h 703035"/>
                  <a:gd name="connsiteX10" fmla="*/ 2584704 w 2749296"/>
                  <a:gd name="connsiteY10" fmla="*/ 367745 h 703035"/>
                  <a:gd name="connsiteX11" fmla="*/ 2639568 w 2749296"/>
                  <a:gd name="connsiteY11" fmla="*/ 550625 h 703035"/>
                  <a:gd name="connsiteX12" fmla="*/ 2700528 w 2749296"/>
                  <a:gd name="connsiteY12" fmla="*/ 379937 h 703035"/>
                  <a:gd name="connsiteX13" fmla="*/ 2749296 w 2749296"/>
                  <a:gd name="connsiteY13" fmla="*/ 520145 h 703035"/>
                  <a:gd name="connsiteX0" fmla="*/ 0 w 2700529"/>
                  <a:gd name="connsiteY0" fmla="*/ 386033 h 703035"/>
                  <a:gd name="connsiteX1" fmla="*/ 310896 w 2700529"/>
                  <a:gd name="connsiteY1" fmla="*/ 8081 h 703035"/>
                  <a:gd name="connsiteX2" fmla="*/ 658368 w 2700529"/>
                  <a:gd name="connsiteY2" fmla="*/ 703025 h 703035"/>
                  <a:gd name="connsiteX3" fmla="*/ 975360 w 2700529"/>
                  <a:gd name="connsiteY3" fmla="*/ 26369 h 703035"/>
                  <a:gd name="connsiteX4" fmla="*/ 1304544 w 2700529"/>
                  <a:gd name="connsiteY4" fmla="*/ 684737 h 703035"/>
                  <a:gd name="connsiteX5" fmla="*/ 1603248 w 2700529"/>
                  <a:gd name="connsiteY5" fmla="*/ 44657 h 703035"/>
                  <a:gd name="connsiteX6" fmla="*/ 1938528 w 2700529"/>
                  <a:gd name="connsiteY6" fmla="*/ 434801 h 703035"/>
                  <a:gd name="connsiteX7" fmla="*/ 2395728 w 2700529"/>
                  <a:gd name="connsiteY7" fmla="*/ 355553 h 703035"/>
                  <a:gd name="connsiteX8" fmla="*/ 2426208 w 2700529"/>
                  <a:gd name="connsiteY8" fmla="*/ 489665 h 703035"/>
                  <a:gd name="connsiteX9" fmla="*/ 2529840 w 2700529"/>
                  <a:gd name="connsiteY9" fmla="*/ 507953 h 703035"/>
                  <a:gd name="connsiteX10" fmla="*/ 2584704 w 2700529"/>
                  <a:gd name="connsiteY10" fmla="*/ 367745 h 703035"/>
                  <a:gd name="connsiteX11" fmla="*/ 2639568 w 2700529"/>
                  <a:gd name="connsiteY11" fmla="*/ 550625 h 703035"/>
                  <a:gd name="connsiteX12" fmla="*/ 2700528 w 2700529"/>
                  <a:gd name="connsiteY12" fmla="*/ 379937 h 703035"/>
                  <a:gd name="connsiteX0" fmla="*/ 0 w 2700529"/>
                  <a:gd name="connsiteY0" fmla="*/ 386033 h 703035"/>
                  <a:gd name="connsiteX1" fmla="*/ 310896 w 2700529"/>
                  <a:gd name="connsiteY1" fmla="*/ 8081 h 703035"/>
                  <a:gd name="connsiteX2" fmla="*/ 658368 w 2700529"/>
                  <a:gd name="connsiteY2" fmla="*/ 703025 h 703035"/>
                  <a:gd name="connsiteX3" fmla="*/ 975360 w 2700529"/>
                  <a:gd name="connsiteY3" fmla="*/ 26369 h 703035"/>
                  <a:gd name="connsiteX4" fmla="*/ 1304544 w 2700529"/>
                  <a:gd name="connsiteY4" fmla="*/ 684737 h 703035"/>
                  <a:gd name="connsiteX5" fmla="*/ 1603248 w 2700529"/>
                  <a:gd name="connsiteY5" fmla="*/ 44657 h 703035"/>
                  <a:gd name="connsiteX6" fmla="*/ 1938528 w 2700529"/>
                  <a:gd name="connsiteY6" fmla="*/ 434801 h 703035"/>
                  <a:gd name="connsiteX7" fmla="*/ 2395728 w 2700529"/>
                  <a:gd name="connsiteY7" fmla="*/ 355553 h 703035"/>
                  <a:gd name="connsiteX8" fmla="*/ 2426208 w 2700529"/>
                  <a:gd name="connsiteY8" fmla="*/ 489665 h 703035"/>
                  <a:gd name="connsiteX9" fmla="*/ 2529840 w 2700529"/>
                  <a:gd name="connsiteY9" fmla="*/ 507953 h 703035"/>
                  <a:gd name="connsiteX10" fmla="*/ 2639568 w 2700529"/>
                  <a:gd name="connsiteY10" fmla="*/ 550625 h 703035"/>
                  <a:gd name="connsiteX11" fmla="*/ 2700528 w 2700529"/>
                  <a:gd name="connsiteY11" fmla="*/ 379937 h 703035"/>
                  <a:gd name="connsiteX0" fmla="*/ 0 w 2639569"/>
                  <a:gd name="connsiteY0" fmla="*/ 386033 h 703035"/>
                  <a:gd name="connsiteX1" fmla="*/ 310896 w 2639569"/>
                  <a:gd name="connsiteY1" fmla="*/ 8081 h 703035"/>
                  <a:gd name="connsiteX2" fmla="*/ 658368 w 2639569"/>
                  <a:gd name="connsiteY2" fmla="*/ 703025 h 703035"/>
                  <a:gd name="connsiteX3" fmla="*/ 975360 w 2639569"/>
                  <a:gd name="connsiteY3" fmla="*/ 26369 h 703035"/>
                  <a:gd name="connsiteX4" fmla="*/ 1304544 w 2639569"/>
                  <a:gd name="connsiteY4" fmla="*/ 684737 h 703035"/>
                  <a:gd name="connsiteX5" fmla="*/ 1603248 w 2639569"/>
                  <a:gd name="connsiteY5" fmla="*/ 44657 h 703035"/>
                  <a:gd name="connsiteX6" fmla="*/ 1938528 w 2639569"/>
                  <a:gd name="connsiteY6" fmla="*/ 434801 h 703035"/>
                  <a:gd name="connsiteX7" fmla="*/ 2395728 w 2639569"/>
                  <a:gd name="connsiteY7" fmla="*/ 355553 h 703035"/>
                  <a:gd name="connsiteX8" fmla="*/ 2426208 w 2639569"/>
                  <a:gd name="connsiteY8" fmla="*/ 489665 h 703035"/>
                  <a:gd name="connsiteX9" fmla="*/ 2529840 w 2639569"/>
                  <a:gd name="connsiteY9" fmla="*/ 507953 h 703035"/>
                  <a:gd name="connsiteX10" fmla="*/ 2639568 w 2639569"/>
                  <a:gd name="connsiteY10" fmla="*/ 550625 h 703035"/>
                  <a:gd name="connsiteX0" fmla="*/ 0 w 2529839"/>
                  <a:gd name="connsiteY0" fmla="*/ 386033 h 703035"/>
                  <a:gd name="connsiteX1" fmla="*/ 310896 w 2529839"/>
                  <a:gd name="connsiteY1" fmla="*/ 8081 h 703035"/>
                  <a:gd name="connsiteX2" fmla="*/ 658368 w 2529839"/>
                  <a:gd name="connsiteY2" fmla="*/ 703025 h 703035"/>
                  <a:gd name="connsiteX3" fmla="*/ 975360 w 2529839"/>
                  <a:gd name="connsiteY3" fmla="*/ 26369 h 703035"/>
                  <a:gd name="connsiteX4" fmla="*/ 1304544 w 2529839"/>
                  <a:gd name="connsiteY4" fmla="*/ 684737 h 703035"/>
                  <a:gd name="connsiteX5" fmla="*/ 1603248 w 2529839"/>
                  <a:gd name="connsiteY5" fmla="*/ 44657 h 703035"/>
                  <a:gd name="connsiteX6" fmla="*/ 1938528 w 2529839"/>
                  <a:gd name="connsiteY6" fmla="*/ 434801 h 703035"/>
                  <a:gd name="connsiteX7" fmla="*/ 2395728 w 2529839"/>
                  <a:gd name="connsiteY7" fmla="*/ 355553 h 703035"/>
                  <a:gd name="connsiteX8" fmla="*/ 2426208 w 2529839"/>
                  <a:gd name="connsiteY8" fmla="*/ 489665 h 703035"/>
                  <a:gd name="connsiteX9" fmla="*/ 2529840 w 2529839"/>
                  <a:gd name="connsiteY9" fmla="*/ 507953 h 703035"/>
                  <a:gd name="connsiteX0" fmla="*/ 0 w 2435200"/>
                  <a:gd name="connsiteY0" fmla="*/ 386033 h 703035"/>
                  <a:gd name="connsiteX1" fmla="*/ 310896 w 2435200"/>
                  <a:gd name="connsiteY1" fmla="*/ 8081 h 703035"/>
                  <a:gd name="connsiteX2" fmla="*/ 658368 w 2435200"/>
                  <a:gd name="connsiteY2" fmla="*/ 703025 h 703035"/>
                  <a:gd name="connsiteX3" fmla="*/ 975360 w 2435200"/>
                  <a:gd name="connsiteY3" fmla="*/ 26369 h 703035"/>
                  <a:gd name="connsiteX4" fmla="*/ 1304544 w 2435200"/>
                  <a:gd name="connsiteY4" fmla="*/ 684737 h 703035"/>
                  <a:gd name="connsiteX5" fmla="*/ 1603248 w 2435200"/>
                  <a:gd name="connsiteY5" fmla="*/ 44657 h 703035"/>
                  <a:gd name="connsiteX6" fmla="*/ 1938528 w 2435200"/>
                  <a:gd name="connsiteY6" fmla="*/ 434801 h 703035"/>
                  <a:gd name="connsiteX7" fmla="*/ 2395728 w 2435200"/>
                  <a:gd name="connsiteY7" fmla="*/ 355553 h 703035"/>
                  <a:gd name="connsiteX8" fmla="*/ 2426208 w 2435200"/>
                  <a:gd name="connsiteY8" fmla="*/ 489665 h 703035"/>
                  <a:gd name="connsiteX0" fmla="*/ 0 w 2395729"/>
                  <a:gd name="connsiteY0" fmla="*/ 386033 h 703035"/>
                  <a:gd name="connsiteX1" fmla="*/ 310896 w 2395729"/>
                  <a:gd name="connsiteY1" fmla="*/ 8081 h 703035"/>
                  <a:gd name="connsiteX2" fmla="*/ 658368 w 2395729"/>
                  <a:gd name="connsiteY2" fmla="*/ 703025 h 703035"/>
                  <a:gd name="connsiteX3" fmla="*/ 975360 w 2395729"/>
                  <a:gd name="connsiteY3" fmla="*/ 26369 h 703035"/>
                  <a:gd name="connsiteX4" fmla="*/ 1304544 w 2395729"/>
                  <a:gd name="connsiteY4" fmla="*/ 684737 h 703035"/>
                  <a:gd name="connsiteX5" fmla="*/ 1603248 w 2395729"/>
                  <a:gd name="connsiteY5" fmla="*/ 44657 h 703035"/>
                  <a:gd name="connsiteX6" fmla="*/ 1938528 w 2395729"/>
                  <a:gd name="connsiteY6" fmla="*/ 434801 h 703035"/>
                  <a:gd name="connsiteX7" fmla="*/ 2395728 w 2395729"/>
                  <a:gd name="connsiteY7" fmla="*/ 355553 h 703035"/>
                  <a:gd name="connsiteX0" fmla="*/ 0 w 1938527"/>
                  <a:gd name="connsiteY0" fmla="*/ 386033 h 703035"/>
                  <a:gd name="connsiteX1" fmla="*/ 310896 w 1938527"/>
                  <a:gd name="connsiteY1" fmla="*/ 8081 h 703035"/>
                  <a:gd name="connsiteX2" fmla="*/ 658368 w 1938527"/>
                  <a:gd name="connsiteY2" fmla="*/ 703025 h 703035"/>
                  <a:gd name="connsiteX3" fmla="*/ 975360 w 1938527"/>
                  <a:gd name="connsiteY3" fmla="*/ 26369 h 703035"/>
                  <a:gd name="connsiteX4" fmla="*/ 1304544 w 1938527"/>
                  <a:gd name="connsiteY4" fmla="*/ 684737 h 703035"/>
                  <a:gd name="connsiteX5" fmla="*/ 1603248 w 1938527"/>
                  <a:gd name="connsiteY5" fmla="*/ 44657 h 703035"/>
                  <a:gd name="connsiteX6" fmla="*/ 1938528 w 1938527"/>
                  <a:gd name="connsiteY6" fmla="*/ 434801 h 703035"/>
                  <a:gd name="connsiteX0" fmla="*/ 0 w 1938527"/>
                  <a:gd name="connsiteY0" fmla="*/ 386033 h 703035"/>
                  <a:gd name="connsiteX1" fmla="*/ 310896 w 1938527"/>
                  <a:gd name="connsiteY1" fmla="*/ 8081 h 703035"/>
                  <a:gd name="connsiteX2" fmla="*/ 658368 w 1938527"/>
                  <a:gd name="connsiteY2" fmla="*/ 703025 h 703035"/>
                  <a:gd name="connsiteX3" fmla="*/ 975360 w 1938527"/>
                  <a:gd name="connsiteY3" fmla="*/ 26369 h 703035"/>
                  <a:gd name="connsiteX4" fmla="*/ 1304544 w 1938527"/>
                  <a:gd name="connsiteY4" fmla="*/ 684737 h 703035"/>
                  <a:gd name="connsiteX5" fmla="*/ 1603248 w 1938527"/>
                  <a:gd name="connsiteY5" fmla="*/ 44657 h 703035"/>
                  <a:gd name="connsiteX6" fmla="*/ 1938528 w 1938527"/>
                  <a:gd name="connsiteY6" fmla="*/ 434801 h 70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8527" h="703035">
                    <a:moveTo>
                      <a:pt x="0" y="386033"/>
                    </a:moveTo>
                    <a:cubicBezTo>
                      <a:pt x="100584" y="170641"/>
                      <a:pt x="201168" y="-44751"/>
                      <a:pt x="310896" y="8081"/>
                    </a:cubicBezTo>
                    <a:cubicBezTo>
                      <a:pt x="420624" y="60913"/>
                      <a:pt x="547624" y="699977"/>
                      <a:pt x="658368" y="703025"/>
                    </a:cubicBezTo>
                    <a:cubicBezTo>
                      <a:pt x="769112" y="706073"/>
                      <a:pt x="867664" y="29417"/>
                      <a:pt x="975360" y="26369"/>
                    </a:cubicBezTo>
                    <a:cubicBezTo>
                      <a:pt x="1083056" y="23321"/>
                      <a:pt x="1199896" y="681689"/>
                      <a:pt x="1304544" y="684737"/>
                    </a:cubicBezTo>
                    <a:cubicBezTo>
                      <a:pt x="1409192" y="687785"/>
                      <a:pt x="1497584" y="86313"/>
                      <a:pt x="1603248" y="44657"/>
                    </a:cubicBezTo>
                    <a:cubicBezTo>
                      <a:pt x="1708912" y="3001"/>
                      <a:pt x="1890740" y="151843"/>
                      <a:pt x="1938528" y="434801"/>
                    </a:cubicBez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직사각형 1338">
                <a:extLst>
                  <a:ext uri="{FF2B5EF4-FFF2-40B4-BE49-F238E27FC236}">
                    <a16:creationId xmlns:a16="http://schemas.microsoft.com/office/drawing/2014/main" id="{3248C6C5-B4D7-184E-91CF-8E11BA2DC1D1}"/>
                  </a:ext>
                </a:extLst>
              </p:cNvPr>
              <p:cNvSpPr/>
              <p:nvPr/>
            </p:nvSpPr>
            <p:spPr>
              <a:xfrm>
                <a:off x="3650382" y="4565672"/>
                <a:ext cx="698907" cy="24512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직사각형 1339">
                <a:extLst>
                  <a:ext uri="{FF2B5EF4-FFF2-40B4-BE49-F238E27FC236}">
                    <a16:creationId xmlns:a16="http://schemas.microsoft.com/office/drawing/2014/main" id="{A97EAB5E-9FD4-63BB-49C8-530DC89B09D4}"/>
                  </a:ext>
                </a:extLst>
              </p:cNvPr>
              <p:cNvSpPr/>
              <p:nvPr/>
            </p:nvSpPr>
            <p:spPr>
              <a:xfrm>
                <a:off x="4324864" y="4565672"/>
                <a:ext cx="473045" cy="2451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자유형: 도형 1340">
                <a:extLst>
                  <a:ext uri="{FF2B5EF4-FFF2-40B4-BE49-F238E27FC236}">
                    <a16:creationId xmlns:a16="http://schemas.microsoft.com/office/drawing/2014/main" id="{35730036-34BA-65D1-CF91-6204C6579DEE}"/>
                  </a:ext>
                </a:extLst>
              </p:cNvPr>
              <p:cNvSpPr/>
              <p:nvPr/>
            </p:nvSpPr>
            <p:spPr>
              <a:xfrm>
                <a:off x="3765416" y="4591251"/>
                <a:ext cx="1033711" cy="198834"/>
              </a:xfrm>
              <a:custGeom>
                <a:avLst/>
                <a:gdLst>
                  <a:gd name="connsiteX0" fmla="*/ 0 w 828483"/>
                  <a:gd name="connsiteY0" fmla="*/ 0 h 276161"/>
                  <a:gd name="connsiteX1" fmla="*/ 42958 w 828483"/>
                  <a:gd name="connsiteY1" fmla="*/ 270024 h 276161"/>
                  <a:gd name="connsiteX2" fmla="*/ 104327 w 828483"/>
                  <a:gd name="connsiteY2" fmla="*/ 0 h 276161"/>
                  <a:gd name="connsiteX3" fmla="*/ 165696 w 828483"/>
                  <a:gd name="connsiteY3" fmla="*/ 270024 h 276161"/>
                  <a:gd name="connsiteX4" fmla="*/ 245476 w 828483"/>
                  <a:gd name="connsiteY4" fmla="*/ 12273 h 276161"/>
                  <a:gd name="connsiteX5" fmla="*/ 294572 w 828483"/>
                  <a:gd name="connsiteY5" fmla="*/ 263887 h 276161"/>
                  <a:gd name="connsiteX6" fmla="*/ 362078 w 828483"/>
                  <a:gd name="connsiteY6" fmla="*/ 6136 h 276161"/>
                  <a:gd name="connsiteX7" fmla="*/ 405036 w 828483"/>
                  <a:gd name="connsiteY7" fmla="*/ 263887 h 276161"/>
                  <a:gd name="connsiteX8" fmla="*/ 497090 w 828483"/>
                  <a:gd name="connsiteY8" fmla="*/ 0 h 276161"/>
                  <a:gd name="connsiteX9" fmla="*/ 540048 w 828483"/>
                  <a:gd name="connsiteY9" fmla="*/ 263887 h 276161"/>
                  <a:gd name="connsiteX10" fmla="*/ 613691 w 828483"/>
                  <a:gd name="connsiteY10" fmla="*/ 12273 h 276161"/>
                  <a:gd name="connsiteX11" fmla="*/ 656650 w 828483"/>
                  <a:gd name="connsiteY11" fmla="*/ 276161 h 276161"/>
                  <a:gd name="connsiteX12" fmla="*/ 730292 w 828483"/>
                  <a:gd name="connsiteY12" fmla="*/ 12273 h 276161"/>
                  <a:gd name="connsiteX13" fmla="*/ 767114 w 828483"/>
                  <a:gd name="connsiteY13" fmla="*/ 270024 h 276161"/>
                  <a:gd name="connsiteX14" fmla="*/ 828483 w 828483"/>
                  <a:gd name="connsiteY14" fmla="*/ 6136 h 276161"/>
                  <a:gd name="connsiteX0" fmla="*/ 0 w 834421"/>
                  <a:gd name="connsiteY0" fmla="*/ 0 h 276161"/>
                  <a:gd name="connsiteX1" fmla="*/ 42958 w 834421"/>
                  <a:gd name="connsiteY1" fmla="*/ 270024 h 276161"/>
                  <a:gd name="connsiteX2" fmla="*/ 104327 w 834421"/>
                  <a:gd name="connsiteY2" fmla="*/ 0 h 276161"/>
                  <a:gd name="connsiteX3" fmla="*/ 165696 w 834421"/>
                  <a:gd name="connsiteY3" fmla="*/ 270024 h 276161"/>
                  <a:gd name="connsiteX4" fmla="*/ 245476 w 834421"/>
                  <a:gd name="connsiteY4" fmla="*/ 12273 h 276161"/>
                  <a:gd name="connsiteX5" fmla="*/ 294572 w 834421"/>
                  <a:gd name="connsiteY5" fmla="*/ 263887 h 276161"/>
                  <a:gd name="connsiteX6" fmla="*/ 362078 w 834421"/>
                  <a:gd name="connsiteY6" fmla="*/ 6136 h 276161"/>
                  <a:gd name="connsiteX7" fmla="*/ 405036 w 834421"/>
                  <a:gd name="connsiteY7" fmla="*/ 263887 h 276161"/>
                  <a:gd name="connsiteX8" fmla="*/ 497090 w 834421"/>
                  <a:gd name="connsiteY8" fmla="*/ 0 h 276161"/>
                  <a:gd name="connsiteX9" fmla="*/ 540048 w 834421"/>
                  <a:gd name="connsiteY9" fmla="*/ 263887 h 276161"/>
                  <a:gd name="connsiteX10" fmla="*/ 613691 w 834421"/>
                  <a:gd name="connsiteY10" fmla="*/ 12273 h 276161"/>
                  <a:gd name="connsiteX11" fmla="*/ 656650 w 834421"/>
                  <a:gd name="connsiteY11" fmla="*/ 276161 h 276161"/>
                  <a:gd name="connsiteX12" fmla="*/ 730292 w 834421"/>
                  <a:gd name="connsiteY12" fmla="*/ 12273 h 276161"/>
                  <a:gd name="connsiteX13" fmla="*/ 767114 w 834421"/>
                  <a:gd name="connsiteY13" fmla="*/ 270024 h 276161"/>
                  <a:gd name="connsiteX14" fmla="*/ 834421 w 834421"/>
                  <a:gd name="connsiteY14" fmla="*/ 130234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1735"/>
                  <a:gd name="connsiteY0" fmla="*/ 136208 h 277850"/>
                  <a:gd name="connsiteX1" fmla="*/ 39797 w 821735"/>
                  <a:gd name="connsiteY1" fmla="*/ 270024 h 277850"/>
                  <a:gd name="connsiteX2" fmla="*/ 101166 w 821735"/>
                  <a:gd name="connsiteY2" fmla="*/ 0 h 277850"/>
                  <a:gd name="connsiteX3" fmla="*/ 162535 w 821735"/>
                  <a:gd name="connsiteY3" fmla="*/ 270024 h 277850"/>
                  <a:gd name="connsiteX4" fmla="*/ 242315 w 821735"/>
                  <a:gd name="connsiteY4" fmla="*/ 12273 h 277850"/>
                  <a:gd name="connsiteX5" fmla="*/ 291411 w 821735"/>
                  <a:gd name="connsiteY5" fmla="*/ 263887 h 277850"/>
                  <a:gd name="connsiteX6" fmla="*/ 358917 w 821735"/>
                  <a:gd name="connsiteY6" fmla="*/ 6136 h 277850"/>
                  <a:gd name="connsiteX7" fmla="*/ 401875 w 821735"/>
                  <a:gd name="connsiteY7" fmla="*/ 263887 h 277850"/>
                  <a:gd name="connsiteX8" fmla="*/ 493929 w 821735"/>
                  <a:gd name="connsiteY8" fmla="*/ 0 h 277850"/>
                  <a:gd name="connsiteX9" fmla="*/ 536887 w 821735"/>
                  <a:gd name="connsiteY9" fmla="*/ 263887 h 277850"/>
                  <a:gd name="connsiteX10" fmla="*/ 610530 w 821735"/>
                  <a:gd name="connsiteY10" fmla="*/ 12273 h 277850"/>
                  <a:gd name="connsiteX11" fmla="*/ 653489 w 821735"/>
                  <a:gd name="connsiteY11" fmla="*/ 276161 h 277850"/>
                  <a:gd name="connsiteX12" fmla="*/ 727131 w 821735"/>
                  <a:gd name="connsiteY12" fmla="*/ 12273 h 277850"/>
                  <a:gd name="connsiteX13" fmla="*/ 763953 w 821735"/>
                  <a:gd name="connsiteY13" fmla="*/ 270024 h 277850"/>
                  <a:gd name="connsiteX14" fmla="*/ 821735 w 821735"/>
                  <a:gd name="connsiteY14" fmla="*/ 138092 h 277850"/>
                  <a:gd name="connsiteX0" fmla="*/ 0 w 821735"/>
                  <a:gd name="connsiteY0" fmla="*/ 136208 h 276161"/>
                  <a:gd name="connsiteX1" fmla="*/ 39797 w 821735"/>
                  <a:gd name="connsiteY1" fmla="*/ 270024 h 276161"/>
                  <a:gd name="connsiteX2" fmla="*/ 101166 w 821735"/>
                  <a:gd name="connsiteY2" fmla="*/ 0 h 276161"/>
                  <a:gd name="connsiteX3" fmla="*/ 162535 w 821735"/>
                  <a:gd name="connsiteY3" fmla="*/ 270024 h 276161"/>
                  <a:gd name="connsiteX4" fmla="*/ 242315 w 821735"/>
                  <a:gd name="connsiteY4" fmla="*/ 12273 h 276161"/>
                  <a:gd name="connsiteX5" fmla="*/ 291411 w 821735"/>
                  <a:gd name="connsiteY5" fmla="*/ 263887 h 276161"/>
                  <a:gd name="connsiteX6" fmla="*/ 358917 w 821735"/>
                  <a:gd name="connsiteY6" fmla="*/ 6136 h 276161"/>
                  <a:gd name="connsiteX7" fmla="*/ 401875 w 821735"/>
                  <a:gd name="connsiteY7" fmla="*/ 263887 h 276161"/>
                  <a:gd name="connsiteX8" fmla="*/ 493929 w 821735"/>
                  <a:gd name="connsiteY8" fmla="*/ 0 h 276161"/>
                  <a:gd name="connsiteX9" fmla="*/ 536887 w 821735"/>
                  <a:gd name="connsiteY9" fmla="*/ 263887 h 276161"/>
                  <a:gd name="connsiteX10" fmla="*/ 610530 w 821735"/>
                  <a:gd name="connsiteY10" fmla="*/ 12273 h 276161"/>
                  <a:gd name="connsiteX11" fmla="*/ 653489 w 821735"/>
                  <a:gd name="connsiteY11" fmla="*/ 276161 h 276161"/>
                  <a:gd name="connsiteX12" fmla="*/ 727131 w 821735"/>
                  <a:gd name="connsiteY12" fmla="*/ 12273 h 276161"/>
                  <a:gd name="connsiteX13" fmla="*/ 763953 w 821735"/>
                  <a:gd name="connsiteY13" fmla="*/ 270024 h 276161"/>
                  <a:gd name="connsiteX14" fmla="*/ 821735 w 821735"/>
                  <a:gd name="connsiteY14" fmla="*/ 138092 h 276161"/>
                  <a:gd name="connsiteX0" fmla="*/ 0 w 821735"/>
                  <a:gd name="connsiteY0" fmla="*/ 136208 h 276161"/>
                  <a:gd name="connsiteX1" fmla="*/ 39797 w 821735"/>
                  <a:gd name="connsiteY1" fmla="*/ 270024 h 276161"/>
                  <a:gd name="connsiteX2" fmla="*/ 101166 w 821735"/>
                  <a:gd name="connsiteY2" fmla="*/ 0 h 276161"/>
                  <a:gd name="connsiteX3" fmla="*/ 162535 w 821735"/>
                  <a:gd name="connsiteY3" fmla="*/ 270024 h 276161"/>
                  <a:gd name="connsiteX4" fmla="*/ 242315 w 821735"/>
                  <a:gd name="connsiteY4" fmla="*/ 12273 h 276161"/>
                  <a:gd name="connsiteX5" fmla="*/ 291411 w 821735"/>
                  <a:gd name="connsiteY5" fmla="*/ 263887 h 276161"/>
                  <a:gd name="connsiteX6" fmla="*/ 358917 w 821735"/>
                  <a:gd name="connsiteY6" fmla="*/ 6136 h 276161"/>
                  <a:gd name="connsiteX7" fmla="*/ 401875 w 821735"/>
                  <a:gd name="connsiteY7" fmla="*/ 263887 h 276161"/>
                  <a:gd name="connsiteX8" fmla="*/ 493929 w 821735"/>
                  <a:gd name="connsiteY8" fmla="*/ 0 h 276161"/>
                  <a:gd name="connsiteX9" fmla="*/ 536887 w 821735"/>
                  <a:gd name="connsiteY9" fmla="*/ 263887 h 276161"/>
                  <a:gd name="connsiteX10" fmla="*/ 610530 w 821735"/>
                  <a:gd name="connsiteY10" fmla="*/ 12273 h 276161"/>
                  <a:gd name="connsiteX11" fmla="*/ 653489 w 821735"/>
                  <a:gd name="connsiteY11" fmla="*/ 276161 h 276161"/>
                  <a:gd name="connsiteX12" fmla="*/ 727131 w 821735"/>
                  <a:gd name="connsiteY12" fmla="*/ 12273 h 276161"/>
                  <a:gd name="connsiteX13" fmla="*/ 763953 w 821735"/>
                  <a:gd name="connsiteY13" fmla="*/ 270024 h 276161"/>
                  <a:gd name="connsiteX14" fmla="*/ 821735 w 821735"/>
                  <a:gd name="connsiteY14" fmla="*/ 138092 h 2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1735" h="276161">
                    <a:moveTo>
                      <a:pt x="0" y="136208"/>
                    </a:moveTo>
                    <a:cubicBezTo>
                      <a:pt x="57043" y="246772"/>
                      <a:pt x="22936" y="292725"/>
                      <a:pt x="39797" y="270024"/>
                    </a:cubicBezTo>
                    <a:cubicBezTo>
                      <a:pt x="56658" y="247323"/>
                      <a:pt x="80710" y="0"/>
                      <a:pt x="101166" y="0"/>
                    </a:cubicBezTo>
                    <a:cubicBezTo>
                      <a:pt x="121622" y="0"/>
                      <a:pt x="139010" y="267979"/>
                      <a:pt x="162535" y="270024"/>
                    </a:cubicBezTo>
                    <a:cubicBezTo>
                      <a:pt x="186060" y="272069"/>
                      <a:pt x="220836" y="13296"/>
                      <a:pt x="242315" y="12273"/>
                    </a:cubicBezTo>
                    <a:cubicBezTo>
                      <a:pt x="263794" y="11250"/>
                      <a:pt x="271977" y="264910"/>
                      <a:pt x="291411" y="263887"/>
                    </a:cubicBezTo>
                    <a:cubicBezTo>
                      <a:pt x="310845" y="262864"/>
                      <a:pt x="340506" y="6136"/>
                      <a:pt x="358917" y="6136"/>
                    </a:cubicBezTo>
                    <a:cubicBezTo>
                      <a:pt x="377328" y="6136"/>
                      <a:pt x="379373" y="264910"/>
                      <a:pt x="401875" y="263887"/>
                    </a:cubicBezTo>
                    <a:cubicBezTo>
                      <a:pt x="424377" y="262864"/>
                      <a:pt x="471427" y="0"/>
                      <a:pt x="493929" y="0"/>
                    </a:cubicBezTo>
                    <a:cubicBezTo>
                      <a:pt x="516431" y="0"/>
                      <a:pt x="517453" y="261841"/>
                      <a:pt x="536887" y="263887"/>
                    </a:cubicBezTo>
                    <a:cubicBezTo>
                      <a:pt x="556321" y="265933"/>
                      <a:pt x="591096" y="10227"/>
                      <a:pt x="610530" y="12273"/>
                    </a:cubicBezTo>
                    <a:cubicBezTo>
                      <a:pt x="629964" y="14319"/>
                      <a:pt x="634056" y="276161"/>
                      <a:pt x="653489" y="276161"/>
                    </a:cubicBezTo>
                    <a:cubicBezTo>
                      <a:pt x="672922" y="276161"/>
                      <a:pt x="708720" y="13296"/>
                      <a:pt x="727131" y="12273"/>
                    </a:cubicBezTo>
                    <a:cubicBezTo>
                      <a:pt x="745542" y="11250"/>
                      <a:pt x="747588" y="271047"/>
                      <a:pt x="763953" y="270024"/>
                    </a:cubicBezTo>
                    <a:cubicBezTo>
                      <a:pt x="780318" y="269001"/>
                      <a:pt x="802469" y="182048"/>
                      <a:pt x="821735" y="138092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직사각형 1341">
                <a:extLst>
                  <a:ext uri="{FF2B5EF4-FFF2-40B4-BE49-F238E27FC236}">
                    <a16:creationId xmlns:a16="http://schemas.microsoft.com/office/drawing/2014/main" id="{2C5B5DE0-0CB5-6A66-9593-B61B5D3D6612}"/>
                  </a:ext>
                </a:extLst>
              </p:cNvPr>
              <p:cNvSpPr/>
              <p:nvPr/>
            </p:nvSpPr>
            <p:spPr>
              <a:xfrm>
                <a:off x="3709834" y="4565674"/>
                <a:ext cx="602107" cy="24822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직사각형 1342">
                <a:extLst>
                  <a:ext uri="{FF2B5EF4-FFF2-40B4-BE49-F238E27FC236}">
                    <a16:creationId xmlns:a16="http://schemas.microsoft.com/office/drawing/2014/main" id="{CBFF95CA-15D0-0540-4CCE-66416DDFF59F}"/>
                  </a:ext>
                </a:extLst>
              </p:cNvPr>
              <p:cNvSpPr/>
              <p:nvPr/>
            </p:nvSpPr>
            <p:spPr>
              <a:xfrm>
                <a:off x="7912743" y="4568817"/>
                <a:ext cx="644447" cy="24822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44" name="그룹 1343">
                <a:extLst>
                  <a:ext uri="{FF2B5EF4-FFF2-40B4-BE49-F238E27FC236}">
                    <a16:creationId xmlns:a16="http://schemas.microsoft.com/office/drawing/2014/main" id="{A412157A-4962-D913-C008-BDF747342E34}"/>
                  </a:ext>
                </a:extLst>
              </p:cNvPr>
              <p:cNvGrpSpPr/>
              <p:nvPr/>
            </p:nvGrpSpPr>
            <p:grpSpPr>
              <a:xfrm>
                <a:off x="4799127" y="4565569"/>
                <a:ext cx="1097478" cy="250626"/>
                <a:chOff x="1567164" y="2656333"/>
                <a:chExt cx="641210" cy="161073"/>
              </a:xfrm>
            </p:grpSpPr>
            <p:sp>
              <p:nvSpPr>
                <p:cNvPr id="1348" name="직사각형 1347">
                  <a:extLst>
                    <a:ext uri="{FF2B5EF4-FFF2-40B4-BE49-F238E27FC236}">
                      <a16:creationId xmlns:a16="http://schemas.microsoft.com/office/drawing/2014/main" id="{0CFB0F0D-827E-CE3B-77D4-B5CB94ED249C}"/>
                    </a:ext>
                  </a:extLst>
                </p:cNvPr>
                <p:cNvSpPr/>
                <p:nvPr/>
              </p:nvSpPr>
              <p:spPr>
                <a:xfrm>
                  <a:off x="1567628" y="2656333"/>
                  <a:ext cx="640279" cy="15753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 dirty="0">
                    <a:solidFill>
                      <a:sysClr val="window" lastClr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9" name="자유형: 도형 1348">
                  <a:extLst>
                    <a:ext uri="{FF2B5EF4-FFF2-40B4-BE49-F238E27FC236}">
                      <a16:creationId xmlns:a16="http://schemas.microsoft.com/office/drawing/2014/main" id="{7A9DA166-01C8-52DF-7E8E-CA1D40B1923D}"/>
                    </a:ext>
                  </a:extLst>
                </p:cNvPr>
                <p:cNvSpPr/>
                <p:nvPr/>
              </p:nvSpPr>
              <p:spPr>
                <a:xfrm>
                  <a:off x="1567164" y="2679320"/>
                  <a:ext cx="641210" cy="117970"/>
                </a:xfrm>
                <a:custGeom>
                  <a:avLst/>
                  <a:gdLst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29968 w 2913888"/>
                    <a:gd name="connsiteY7" fmla="*/ 367745 h 703035"/>
                    <a:gd name="connsiteX8" fmla="*/ 2060448 w 2913888"/>
                    <a:gd name="connsiteY8" fmla="*/ 489665 h 703035"/>
                    <a:gd name="connsiteX9" fmla="*/ 2121408 w 2913888"/>
                    <a:gd name="connsiteY9" fmla="*/ 331169 h 703035"/>
                    <a:gd name="connsiteX10" fmla="*/ 2151888 w 2913888"/>
                    <a:gd name="connsiteY10" fmla="*/ 495761 h 703035"/>
                    <a:gd name="connsiteX11" fmla="*/ 2212848 w 2913888"/>
                    <a:gd name="connsiteY11" fmla="*/ 361649 h 703035"/>
                    <a:gd name="connsiteX12" fmla="*/ 2249424 w 2913888"/>
                    <a:gd name="connsiteY12" fmla="*/ 465281 h 703035"/>
                    <a:gd name="connsiteX13" fmla="*/ 2395728 w 2913888"/>
                    <a:gd name="connsiteY13" fmla="*/ 355553 h 703035"/>
                    <a:gd name="connsiteX14" fmla="*/ 2426208 w 2913888"/>
                    <a:gd name="connsiteY14" fmla="*/ 489665 h 703035"/>
                    <a:gd name="connsiteX15" fmla="*/ 2493264 w 2913888"/>
                    <a:gd name="connsiteY15" fmla="*/ 386033 h 703035"/>
                    <a:gd name="connsiteX16" fmla="*/ 2529840 w 2913888"/>
                    <a:gd name="connsiteY16" fmla="*/ 507953 h 703035"/>
                    <a:gd name="connsiteX17" fmla="*/ 2584704 w 2913888"/>
                    <a:gd name="connsiteY17" fmla="*/ 367745 h 703035"/>
                    <a:gd name="connsiteX18" fmla="*/ 2639568 w 2913888"/>
                    <a:gd name="connsiteY18" fmla="*/ 550625 h 703035"/>
                    <a:gd name="connsiteX19" fmla="*/ 2700528 w 2913888"/>
                    <a:gd name="connsiteY19" fmla="*/ 379937 h 703035"/>
                    <a:gd name="connsiteX20" fmla="*/ 2749296 w 2913888"/>
                    <a:gd name="connsiteY20" fmla="*/ 520145 h 703035"/>
                    <a:gd name="connsiteX21" fmla="*/ 2791968 w 2913888"/>
                    <a:gd name="connsiteY21" fmla="*/ 392129 h 703035"/>
                    <a:gd name="connsiteX22" fmla="*/ 2828544 w 2913888"/>
                    <a:gd name="connsiteY22" fmla="*/ 489665 h 703035"/>
                    <a:gd name="connsiteX23" fmla="*/ 2852928 w 2913888"/>
                    <a:gd name="connsiteY23" fmla="*/ 361649 h 703035"/>
                    <a:gd name="connsiteX24" fmla="*/ 2895600 w 2913888"/>
                    <a:gd name="connsiteY24" fmla="*/ 520145 h 703035"/>
                    <a:gd name="connsiteX25" fmla="*/ 2913888 w 2913888"/>
                    <a:gd name="connsiteY25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29968 w 2913888"/>
                    <a:gd name="connsiteY7" fmla="*/ 367745 h 703035"/>
                    <a:gd name="connsiteX8" fmla="*/ 2060448 w 2913888"/>
                    <a:gd name="connsiteY8" fmla="*/ 489665 h 703035"/>
                    <a:gd name="connsiteX9" fmla="*/ 2121408 w 2913888"/>
                    <a:gd name="connsiteY9" fmla="*/ 331169 h 703035"/>
                    <a:gd name="connsiteX10" fmla="*/ 2151888 w 2913888"/>
                    <a:gd name="connsiteY10" fmla="*/ 495761 h 703035"/>
                    <a:gd name="connsiteX11" fmla="*/ 2249424 w 2913888"/>
                    <a:gd name="connsiteY11" fmla="*/ 465281 h 703035"/>
                    <a:gd name="connsiteX12" fmla="*/ 2395728 w 2913888"/>
                    <a:gd name="connsiteY12" fmla="*/ 355553 h 703035"/>
                    <a:gd name="connsiteX13" fmla="*/ 2426208 w 2913888"/>
                    <a:gd name="connsiteY13" fmla="*/ 489665 h 703035"/>
                    <a:gd name="connsiteX14" fmla="*/ 2493264 w 2913888"/>
                    <a:gd name="connsiteY14" fmla="*/ 386033 h 703035"/>
                    <a:gd name="connsiteX15" fmla="*/ 2529840 w 2913888"/>
                    <a:gd name="connsiteY15" fmla="*/ 507953 h 703035"/>
                    <a:gd name="connsiteX16" fmla="*/ 2584704 w 2913888"/>
                    <a:gd name="connsiteY16" fmla="*/ 367745 h 703035"/>
                    <a:gd name="connsiteX17" fmla="*/ 2639568 w 2913888"/>
                    <a:gd name="connsiteY17" fmla="*/ 550625 h 703035"/>
                    <a:gd name="connsiteX18" fmla="*/ 2700528 w 2913888"/>
                    <a:gd name="connsiteY18" fmla="*/ 379937 h 703035"/>
                    <a:gd name="connsiteX19" fmla="*/ 2749296 w 2913888"/>
                    <a:gd name="connsiteY19" fmla="*/ 520145 h 703035"/>
                    <a:gd name="connsiteX20" fmla="*/ 2791968 w 2913888"/>
                    <a:gd name="connsiteY20" fmla="*/ 392129 h 703035"/>
                    <a:gd name="connsiteX21" fmla="*/ 2828544 w 2913888"/>
                    <a:gd name="connsiteY21" fmla="*/ 489665 h 703035"/>
                    <a:gd name="connsiteX22" fmla="*/ 2852928 w 2913888"/>
                    <a:gd name="connsiteY22" fmla="*/ 361649 h 703035"/>
                    <a:gd name="connsiteX23" fmla="*/ 2895600 w 2913888"/>
                    <a:gd name="connsiteY23" fmla="*/ 520145 h 703035"/>
                    <a:gd name="connsiteX24" fmla="*/ 2913888 w 2913888"/>
                    <a:gd name="connsiteY24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29968 w 2913888"/>
                    <a:gd name="connsiteY7" fmla="*/ 367745 h 703035"/>
                    <a:gd name="connsiteX8" fmla="*/ 2060448 w 2913888"/>
                    <a:gd name="connsiteY8" fmla="*/ 489665 h 703035"/>
                    <a:gd name="connsiteX9" fmla="*/ 2121408 w 2913888"/>
                    <a:gd name="connsiteY9" fmla="*/ 331169 h 703035"/>
                    <a:gd name="connsiteX10" fmla="*/ 2249424 w 2913888"/>
                    <a:gd name="connsiteY10" fmla="*/ 465281 h 703035"/>
                    <a:gd name="connsiteX11" fmla="*/ 2395728 w 2913888"/>
                    <a:gd name="connsiteY11" fmla="*/ 355553 h 703035"/>
                    <a:gd name="connsiteX12" fmla="*/ 2426208 w 2913888"/>
                    <a:gd name="connsiteY12" fmla="*/ 489665 h 703035"/>
                    <a:gd name="connsiteX13" fmla="*/ 2493264 w 2913888"/>
                    <a:gd name="connsiteY13" fmla="*/ 386033 h 703035"/>
                    <a:gd name="connsiteX14" fmla="*/ 2529840 w 2913888"/>
                    <a:gd name="connsiteY14" fmla="*/ 507953 h 703035"/>
                    <a:gd name="connsiteX15" fmla="*/ 2584704 w 2913888"/>
                    <a:gd name="connsiteY15" fmla="*/ 367745 h 703035"/>
                    <a:gd name="connsiteX16" fmla="*/ 2639568 w 2913888"/>
                    <a:gd name="connsiteY16" fmla="*/ 550625 h 703035"/>
                    <a:gd name="connsiteX17" fmla="*/ 2700528 w 2913888"/>
                    <a:gd name="connsiteY17" fmla="*/ 379937 h 703035"/>
                    <a:gd name="connsiteX18" fmla="*/ 2749296 w 2913888"/>
                    <a:gd name="connsiteY18" fmla="*/ 520145 h 703035"/>
                    <a:gd name="connsiteX19" fmla="*/ 2791968 w 2913888"/>
                    <a:gd name="connsiteY19" fmla="*/ 392129 h 703035"/>
                    <a:gd name="connsiteX20" fmla="*/ 2828544 w 2913888"/>
                    <a:gd name="connsiteY20" fmla="*/ 489665 h 703035"/>
                    <a:gd name="connsiteX21" fmla="*/ 2852928 w 2913888"/>
                    <a:gd name="connsiteY21" fmla="*/ 361649 h 703035"/>
                    <a:gd name="connsiteX22" fmla="*/ 2895600 w 2913888"/>
                    <a:gd name="connsiteY22" fmla="*/ 520145 h 703035"/>
                    <a:gd name="connsiteX23" fmla="*/ 2913888 w 2913888"/>
                    <a:gd name="connsiteY23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60448 w 2913888"/>
                    <a:gd name="connsiteY7" fmla="*/ 489665 h 703035"/>
                    <a:gd name="connsiteX8" fmla="*/ 2121408 w 2913888"/>
                    <a:gd name="connsiteY8" fmla="*/ 331169 h 703035"/>
                    <a:gd name="connsiteX9" fmla="*/ 2249424 w 2913888"/>
                    <a:gd name="connsiteY9" fmla="*/ 465281 h 703035"/>
                    <a:gd name="connsiteX10" fmla="*/ 2395728 w 2913888"/>
                    <a:gd name="connsiteY10" fmla="*/ 355553 h 703035"/>
                    <a:gd name="connsiteX11" fmla="*/ 2426208 w 2913888"/>
                    <a:gd name="connsiteY11" fmla="*/ 489665 h 703035"/>
                    <a:gd name="connsiteX12" fmla="*/ 2493264 w 2913888"/>
                    <a:gd name="connsiteY12" fmla="*/ 386033 h 703035"/>
                    <a:gd name="connsiteX13" fmla="*/ 2529840 w 2913888"/>
                    <a:gd name="connsiteY13" fmla="*/ 507953 h 703035"/>
                    <a:gd name="connsiteX14" fmla="*/ 2584704 w 2913888"/>
                    <a:gd name="connsiteY14" fmla="*/ 367745 h 703035"/>
                    <a:gd name="connsiteX15" fmla="*/ 2639568 w 2913888"/>
                    <a:gd name="connsiteY15" fmla="*/ 550625 h 703035"/>
                    <a:gd name="connsiteX16" fmla="*/ 2700528 w 2913888"/>
                    <a:gd name="connsiteY16" fmla="*/ 379937 h 703035"/>
                    <a:gd name="connsiteX17" fmla="*/ 2749296 w 2913888"/>
                    <a:gd name="connsiteY17" fmla="*/ 520145 h 703035"/>
                    <a:gd name="connsiteX18" fmla="*/ 2791968 w 2913888"/>
                    <a:gd name="connsiteY18" fmla="*/ 392129 h 703035"/>
                    <a:gd name="connsiteX19" fmla="*/ 2828544 w 2913888"/>
                    <a:gd name="connsiteY19" fmla="*/ 489665 h 703035"/>
                    <a:gd name="connsiteX20" fmla="*/ 2852928 w 2913888"/>
                    <a:gd name="connsiteY20" fmla="*/ 361649 h 703035"/>
                    <a:gd name="connsiteX21" fmla="*/ 2895600 w 2913888"/>
                    <a:gd name="connsiteY21" fmla="*/ 520145 h 703035"/>
                    <a:gd name="connsiteX22" fmla="*/ 2913888 w 2913888"/>
                    <a:gd name="connsiteY22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121408 w 2913888"/>
                    <a:gd name="connsiteY7" fmla="*/ 331169 h 703035"/>
                    <a:gd name="connsiteX8" fmla="*/ 2249424 w 2913888"/>
                    <a:gd name="connsiteY8" fmla="*/ 465281 h 703035"/>
                    <a:gd name="connsiteX9" fmla="*/ 2395728 w 2913888"/>
                    <a:gd name="connsiteY9" fmla="*/ 355553 h 703035"/>
                    <a:gd name="connsiteX10" fmla="*/ 2426208 w 2913888"/>
                    <a:gd name="connsiteY10" fmla="*/ 489665 h 703035"/>
                    <a:gd name="connsiteX11" fmla="*/ 2493264 w 2913888"/>
                    <a:gd name="connsiteY11" fmla="*/ 386033 h 703035"/>
                    <a:gd name="connsiteX12" fmla="*/ 2529840 w 2913888"/>
                    <a:gd name="connsiteY12" fmla="*/ 507953 h 703035"/>
                    <a:gd name="connsiteX13" fmla="*/ 2584704 w 2913888"/>
                    <a:gd name="connsiteY13" fmla="*/ 367745 h 703035"/>
                    <a:gd name="connsiteX14" fmla="*/ 2639568 w 2913888"/>
                    <a:gd name="connsiteY14" fmla="*/ 550625 h 703035"/>
                    <a:gd name="connsiteX15" fmla="*/ 2700528 w 2913888"/>
                    <a:gd name="connsiteY15" fmla="*/ 379937 h 703035"/>
                    <a:gd name="connsiteX16" fmla="*/ 2749296 w 2913888"/>
                    <a:gd name="connsiteY16" fmla="*/ 520145 h 703035"/>
                    <a:gd name="connsiteX17" fmla="*/ 2791968 w 2913888"/>
                    <a:gd name="connsiteY17" fmla="*/ 392129 h 703035"/>
                    <a:gd name="connsiteX18" fmla="*/ 2828544 w 2913888"/>
                    <a:gd name="connsiteY18" fmla="*/ 489665 h 703035"/>
                    <a:gd name="connsiteX19" fmla="*/ 2852928 w 2913888"/>
                    <a:gd name="connsiteY19" fmla="*/ 361649 h 703035"/>
                    <a:gd name="connsiteX20" fmla="*/ 2895600 w 2913888"/>
                    <a:gd name="connsiteY20" fmla="*/ 520145 h 703035"/>
                    <a:gd name="connsiteX21" fmla="*/ 2913888 w 2913888"/>
                    <a:gd name="connsiteY21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249424 w 2913888"/>
                    <a:gd name="connsiteY7" fmla="*/ 465281 h 703035"/>
                    <a:gd name="connsiteX8" fmla="*/ 2395728 w 2913888"/>
                    <a:gd name="connsiteY8" fmla="*/ 355553 h 703035"/>
                    <a:gd name="connsiteX9" fmla="*/ 2426208 w 2913888"/>
                    <a:gd name="connsiteY9" fmla="*/ 489665 h 703035"/>
                    <a:gd name="connsiteX10" fmla="*/ 2493264 w 2913888"/>
                    <a:gd name="connsiteY10" fmla="*/ 386033 h 703035"/>
                    <a:gd name="connsiteX11" fmla="*/ 2529840 w 2913888"/>
                    <a:gd name="connsiteY11" fmla="*/ 507953 h 703035"/>
                    <a:gd name="connsiteX12" fmla="*/ 2584704 w 2913888"/>
                    <a:gd name="connsiteY12" fmla="*/ 367745 h 703035"/>
                    <a:gd name="connsiteX13" fmla="*/ 2639568 w 2913888"/>
                    <a:gd name="connsiteY13" fmla="*/ 550625 h 703035"/>
                    <a:gd name="connsiteX14" fmla="*/ 2700528 w 2913888"/>
                    <a:gd name="connsiteY14" fmla="*/ 379937 h 703035"/>
                    <a:gd name="connsiteX15" fmla="*/ 2749296 w 2913888"/>
                    <a:gd name="connsiteY15" fmla="*/ 520145 h 703035"/>
                    <a:gd name="connsiteX16" fmla="*/ 2791968 w 2913888"/>
                    <a:gd name="connsiteY16" fmla="*/ 392129 h 703035"/>
                    <a:gd name="connsiteX17" fmla="*/ 2828544 w 2913888"/>
                    <a:gd name="connsiteY17" fmla="*/ 489665 h 703035"/>
                    <a:gd name="connsiteX18" fmla="*/ 2852928 w 2913888"/>
                    <a:gd name="connsiteY18" fmla="*/ 361649 h 703035"/>
                    <a:gd name="connsiteX19" fmla="*/ 2895600 w 2913888"/>
                    <a:gd name="connsiteY19" fmla="*/ 520145 h 703035"/>
                    <a:gd name="connsiteX20" fmla="*/ 2913888 w 2913888"/>
                    <a:gd name="connsiteY20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493264 w 2913888"/>
                    <a:gd name="connsiteY9" fmla="*/ 386033 h 703035"/>
                    <a:gd name="connsiteX10" fmla="*/ 2529840 w 2913888"/>
                    <a:gd name="connsiteY10" fmla="*/ 507953 h 703035"/>
                    <a:gd name="connsiteX11" fmla="*/ 2584704 w 2913888"/>
                    <a:gd name="connsiteY11" fmla="*/ 367745 h 703035"/>
                    <a:gd name="connsiteX12" fmla="*/ 2639568 w 2913888"/>
                    <a:gd name="connsiteY12" fmla="*/ 550625 h 703035"/>
                    <a:gd name="connsiteX13" fmla="*/ 2700528 w 2913888"/>
                    <a:gd name="connsiteY13" fmla="*/ 379937 h 703035"/>
                    <a:gd name="connsiteX14" fmla="*/ 2749296 w 2913888"/>
                    <a:gd name="connsiteY14" fmla="*/ 520145 h 703035"/>
                    <a:gd name="connsiteX15" fmla="*/ 2791968 w 2913888"/>
                    <a:gd name="connsiteY15" fmla="*/ 392129 h 703035"/>
                    <a:gd name="connsiteX16" fmla="*/ 2828544 w 2913888"/>
                    <a:gd name="connsiteY16" fmla="*/ 489665 h 703035"/>
                    <a:gd name="connsiteX17" fmla="*/ 2852928 w 2913888"/>
                    <a:gd name="connsiteY17" fmla="*/ 361649 h 703035"/>
                    <a:gd name="connsiteX18" fmla="*/ 2895600 w 2913888"/>
                    <a:gd name="connsiteY18" fmla="*/ 520145 h 703035"/>
                    <a:gd name="connsiteX19" fmla="*/ 2913888 w 2913888"/>
                    <a:gd name="connsiteY19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828544 w 2913888"/>
                    <a:gd name="connsiteY15" fmla="*/ 489665 h 703035"/>
                    <a:gd name="connsiteX16" fmla="*/ 2852928 w 2913888"/>
                    <a:gd name="connsiteY16" fmla="*/ 361649 h 703035"/>
                    <a:gd name="connsiteX17" fmla="*/ 2895600 w 2913888"/>
                    <a:gd name="connsiteY17" fmla="*/ 520145 h 703035"/>
                    <a:gd name="connsiteX18" fmla="*/ 2913888 w 2913888"/>
                    <a:gd name="connsiteY18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852928 w 2913888"/>
                    <a:gd name="connsiteY15" fmla="*/ 361649 h 703035"/>
                    <a:gd name="connsiteX16" fmla="*/ 2895600 w 2913888"/>
                    <a:gd name="connsiteY16" fmla="*/ 520145 h 703035"/>
                    <a:gd name="connsiteX17" fmla="*/ 2913888 w 2913888"/>
                    <a:gd name="connsiteY17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895600 w 2913888"/>
                    <a:gd name="connsiteY15" fmla="*/ 520145 h 703035"/>
                    <a:gd name="connsiteX16" fmla="*/ 2913888 w 2913888"/>
                    <a:gd name="connsiteY16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913888 w 2913888"/>
                    <a:gd name="connsiteY15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913888 w 2913888"/>
                    <a:gd name="connsiteY14" fmla="*/ 422609 h 703035"/>
                    <a:gd name="connsiteX0" fmla="*/ 0 w 2749296"/>
                    <a:gd name="connsiteY0" fmla="*/ 386033 h 703035"/>
                    <a:gd name="connsiteX1" fmla="*/ 310896 w 2749296"/>
                    <a:gd name="connsiteY1" fmla="*/ 8081 h 703035"/>
                    <a:gd name="connsiteX2" fmla="*/ 658368 w 2749296"/>
                    <a:gd name="connsiteY2" fmla="*/ 703025 h 703035"/>
                    <a:gd name="connsiteX3" fmla="*/ 975360 w 2749296"/>
                    <a:gd name="connsiteY3" fmla="*/ 26369 h 703035"/>
                    <a:gd name="connsiteX4" fmla="*/ 1304544 w 2749296"/>
                    <a:gd name="connsiteY4" fmla="*/ 684737 h 703035"/>
                    <a:gd name="connsiteX5" fmla="*/ 1603248 w 2749296"/>
                    <a:gd name="connsiteY5" fmla="*/ 44657 h 703035"/>
                    <a:gd name="connsiteX6" fmla="*/ 1938528 w 2749296"/>
                    <a:gd name="connsiteY6" fmla="*/ 434801 h 703035"/>
                    <a:gd name="connsiteX7" fmla="*/ 2395728 w 2749296"/>
                    <a:gd name="connsiteY7" fmla="*/ 355553 h 703035"/>
                    <a:gd name="connsiteX8" fmla="*/ 2426208 w 2749296"/>
                    <a:gd name="connsiteY8" fmla="*/ 489665 h 703035"/>
                    <a:gd name="connsiteX9" fmla="*/ 2529840 w 2749296"/>
                    <a:gd name="connsiteY9" fmla="*/ 507953 h 703035"/>
                    <a:gd name="connsiteX10" fmla="*/ 2584704 w 2749296"/>
                    <a:gd name="connsiteY10" fmla="*/ 367745 h 703035"/>
                    <a:gd name="connsiteX11" fmla="*/ 2639568 w 2749296"/>
                    <a:gd name="connsiteY11" fmla="*/ 550625 h 703035"/>
                    <a:gd name="connsiteX12" fmla="*/ 2700528 w 2749296"/>
                    <a:gd name="connsiteY12" fmla="*/ 379937 h 703035"/>
                    <a:gd name="connsiteX13" fmla="*/ 2749296 w 2749296"/>
                    <a:gd name="connsiteY13" fmla="*/ 520145 h 703035"/>
                    <a:gd name="connsiteX0" fmla="*/ 0 w 2805125"/>
                    <a:gd name="connsiteY0" fmla="*/ 386033 h 703035"/>
                    <a:gd name="connsiteX1" fmla="*/ 310896 w 2805125"/>
                    <a:gd name="connsiteY1" fmla="*/ 8081 h 703035"/>
                    <a:gd name="connsiteX2" fmla="*/ 658368 w 2805125"/>
                    <a:gd name="connsiteY2" fmla="*/ 703025 h 703035"/>
                    <a:gd name="connsiteX3" fmla="*/ 975360 w 2805125"/>
                    <a:gd name="connsiteY3" fmla="*/ 26369 h 703035"/>
                    <a:gd name="connsiteX4" fmla="*/ 1304544 w 2805125"/>
                    <a:gd name="connsiteY4" fmla="*/ 684737 h 703035"/>
                    <a:gd name="connsiteX5" fmla="*/ 1603248 w 2805125"/>
                    <a:gd name="connsiteY5" fmla="*/ 44657 h 703035"/>
                    <a:gd name="connsiteX6" fmla="*/ 1938528 w 2805125"/>
                    <a:gd name="connsiteY6" fmla="*/ 434801 h 703035"/>
                    <a:gd name="connsiteX7" fmla="*/ 2395728 w 2805125"/>
                    <a:gd name="connsiteY7" fmla="*/ 355553 h 703035"/>
                    <a:gd name="connsiteX8" fmla="*/ 2426208 w 2805125"/>
                    <a:gd name="connsiteY8" fmla="*/ 489665 h 703035"/>
                    <a:gd name="connsiteX9" fmla="*/ 2529840 w 2805125"/>
                    <a:gd name="connsiteY9" fmla="*/ 507953 h 703035"/>
                    <a:gd name="connsiteX10" fmla="*/ 2584704 w 2805125"/>
                    <a:gd name="connsiteY10" fmla="*/ 367745 h 703035"/>
                    <a:gd name="connsiteX11" fmla="*/ 2639568 w 2805125"/>
                    <a:gd name="connsiteY11" fmla="*/ 550625 h 703035"/>
                    <a:gd name="connsiteX12" fmla="*/ 2700528 w 2805125"/>
                    <a:gd name="connsiteY12" fmla="*/ 379937 h 703035"/>
                    <a:gd name="connsiteX13" fmla="*/ 2749296 w 2805125"/>
                    <a:gd name="connsiteY13" fmla="*/ 520145 h 703035"/>
                    <a:gd name="connsiteX14" fmla="*/ 2805125 w 2805125"/>
                    <a:gd name="connsiteY14" fmla="*/ 531709 h 703035"/>
                    <a:gd name="connsiteX0" fmla="*/ 0 w 2749296"/>
                    <a:gd name="connsiteY0" fmla="*/ 386033 h 703035"/>
                    <a:gd name="connsiteX1" fmla="*/ 310896 w 2749296"/>
                    <a:gd name="connsiteY1" fmla="*/ 8081 h 703035"/>
                    <a:gd name="connsiteX2" fmla="*/ 658368 w 2749296"/>
                    <a:gd name="connsiteY2" fmla="*/ 703025 h 703035"/>
                    <a:gd name="connsiteX3" fmla="*/ 975360 w 2749296"/>
                    <a:gd name="connsiteY3" fmla="*/ 26369 h 703035"/>
                    <a:gd name="connsiteX4" fmla="*/ 1304544 w 2749296"/>
                    <a:gd name="connsiteY4" fmla="*/ 684737 h 703035"/>
                    <a:gd name="connsiteX5" fmla="*/ 1603248 w 2749296"/>
                    <a:gd name="connsiteY5" fmla="*/ 44657 h 703035"/>
                    <a:gd name="connsiteX6" fmla="*/ 1938528 w 2749296"/>
                    <a:gd name="connsiteY6" fmla="*/ 434801 h 703035"/>
                    <a:gd name="connsiteX7" fmla="*/ 2395728 w 2749296"/>
                    <a:gd name="connsiteY7" fmla="*/ 355553 h 703035"/>
                    <a:gd name="connsiteX8" fmla="*/ 2426208 w 2749296"/>
                    <a:gd name="connsiteY8" fmla="*/ 489665 h 703035"/>
                    <a:gd name="connsiteX9" fmla="*/ 2529840 w 2749296"/>
                    <a:gd name="connsiteY9" fmla="*/ 507953 h 703035"/>
                    <a:gd name="connsiteX10" fmla="*/ 2584704 w 2749296"/>
                    <a:gd name="connsiteY10" fmla="*/ 367745 h 703035"/>
                    <a:gd name="connsiteX11" fmla="*/ 2639568 w 2749296"/>
                    <a:gd name="connsiteY11" fmla="*/ 550625 h 703035"/>
                    <a:gd name="connsiteX12" fmla="*/ 2700528 w 2749296"/>
                    <a:gd name="connsiteY12" fmla="*/ 379937 h 703035"/>
                    <a:gd name="connsiteX13" fmla="*/ 2749296 w 2749296"/>
                    <a:gd name="connsiteY13" fmla="*/ 520145 h 703035"/>
                    <a:gd name="connsiteX0" fmla="*/ 0 w 2700529"/>
                    <a:gd name="connsiteY0" fmla="*/ 386033 h 703035"/>
                    <a:gd name="connsiteX1" fmla="*/ 310896 w 2700529"/>
                    <a:gd name="connsiteY1" fmla="*/ 8081 h 703035"/>
                    <a:gd name="connsiteX2" fmla="*/ 658368 w 2700529"/>
                    <a:gd name="connsiteY2" fmla="*/ 703025 h 703035"/>
                    <a:gd name="connsiteX3" fmla="*/ 975360 w 2700529"/>
                    <a:gd name="connsiteY3" fmla="*/ 26369 h 703035"/>
                    <a:gd name="connsiteX4" fmla="*/ 1304544 w 2700529"/>
                    <a:gd name="connsiteY4" fmla="*/ 684737 h 703035"/>
                    <a:gd name="connsiteX5" fmla="*/ 1603248 w 2700529"/>
                    <a:gd name="connsiteY5" fmla="*/ 44657 h 703035"/>
                    <a:gd name="connsiteX6" fmla="*/ 1938528 w 2700529"/>
                    <a:gd name="connsiteY6" fmla="*/ 434801 h 703035"/>
                    <a:gd name="connsiteX7" fmla="*/ 2395728 w 2700529"/>
                    <a:gd name="connsiteY7" fmla="*/ 355553 h 703035"/>
                    <a:gd name="connsiteX8" fmla="*/ 2426208 w 2700529"/>
                    <a:gd name="connsiteY8" fmla="*/ 489665 h 703035"/>
                    <a:gd name="connsiteX9" fmla="*/ 2529840 w 2700529"/>
                    <a:gd name="connsiteY9" fmla="*/ 507953 h 703035"/>
                    <a:gd name="connsiteX10" fmla="*/ 2584704 w 2700529"/>
                    <a:gd name="connsiteY10" fmla="*/ 367745 h 703035"/>
                    <a:gd name="connsiteX11" fmla="*/ 2639568 w 2700529"/>
                    <a:gd name="connsiteY11" fmla="*/ 550625 h 703035"/>
                    <a:gd name="connsiteX12" fmla="*/ 2700528 w 2700529"/>
                    <a:gd name="connsiteY12" fmla="*/ 379937 h 703035"/>
                    <a:gd name="connsiteX0" fmla="*/ 0 w 2700529"/>
                    <a:gd name="connsiteY0" fmla="*/ 386033 h 703035"/>
                    <a:gd name="connsiteX1" fmla="*/ 310896 w 2700529"/>
                    <a:gd name="connsiteY1" fmla="*/ 8081 h 703035"/>
                    <a:gd name="connsiteX2" fmla="*/ 658368 w 2700529"/>
                    <a:gd name="connsiteY2" fmla="*/ 703025 h 703035"/>
                    <a:gd name="connsiteX3" fmla="*/ 975360 w 2700529"/>
                    <a:gd name="connsiteY3" fmla="*/ 26369 h 703035"/>
                    <a:gd name="connsiteX4" fmla="*/ 1304544 w 2700529"/>
                    <a:gd name="connsiteY4" fmla="*/ 684737 h 703035"/>
                    <a:gd name="connsiteX5" fmla="*/ 1603248 w 2700529"/>
                    <a:gd name="connsiteY5" fmla="*/ 44657 h 703035"/>
                    <a:gd name="connsiteX6" fmla="*/ 1938528 w 2700529"/>
                    <a:gd name="connsiteY6" fmla="*/ 434801 h 703035"/>
                    <a:gd name="connsiteX7" fmla="*/ 2395728 w 2700529"/>
                    <a:gd name="connsiteY7" fmla="*/ 355553 h 703035"/>
                    <a:gd name="connsiteX8" fmla="*/ 2426208 w 2700529"/>
                    <a:gd name="connsiteY8" fmla="*/ 489665 h 703035"/>
                    <a:gd name="connsiteX9" fmla="*/ 2529840 w 2700529"/>
                    <a:gd name="connsiteY9" fmla="*/ 507953 h 703035"/>
                    <a:gd name="connsiteX10" fmla="*/ 2639568 w 2700529"/>
                    <a:gd name="connsiteY10" fmla="*/ 550625 h 703035"/>
                    <a:gd name="connsiteX11" fmla="*/ 2700528 w 2700529"/>
                    <a:gd name="connsiteY11" fmla="*/ 379937 h 703035"/>
                    <a:gd name="connsiteX0" fmla="*/ 0 w 2639569"/>
                    <a:gd name="connsiteY0" fmla="*/ 386033 h 703035"/>
                    <a:gd name="connsiteX1" fmla="*/ 310896 w 2639569"/>
                    <a:gd name="connsiteY1" fmla="*/ 8081 h 703035"/>
                    <a:gd name="connsiteX2" fmla="*/ 658368 w 2639569"/>
                    <a:gd name="connsiteY2" fmla="*/ 703025 h 703035"/>
                    <a:gd name="connsiteX3" fmla="*/ 975360 w 2639569"/>
                    <a:gd name="connsiteY3" fmla="*/ 26369 h 703035"/>
                    <a:gd name="connsiteX4" fmla="*/ 1304544 w 2639569"/>
                    <a:gd name="connsiteY4" fmla="*/ 684737 h 703035"/>
                    <a:gd name="connsiteX5" fmla="*/ 1603248 w 2639569"/>
                    <a:gd name="connsiteY5" fmla="*/ 44657 h 703035"/>
                    <a:gd name="connsiteX6" fmla="*/ 1938528 w 2639569"/>
                    <a:gd name="connsiteY6" fmla="*/ 434801 h 703035"/>
                    <a:gd name="connsiteX7" fmla="*/ 2395728 w 2639569"/>
                    <a:gd name="connsiteY7" fmla="*/ 355553 h 703035"/>
                    <a:gd name="connsiteX8" fmla="*/ 2426208 w 2639569"/>
                    <a:gd name="connsiteY8" fmla="*/ 489665 h 703035"/>
                    <a:gd name="connsiteX9" fmla="*/ 2529840 w 2639569"/>
                    <a:gd name="connsiteY9" fmla="*/ 507953 h 703035"/>
                    <a:gd name="connsiteX10" fmla="*/ 2639568 w 2639569"/>
                    <a:gd name="connsiteY10" fmla="*/ 550625 h 703035"/>
                    <a:gd name="connsiteX0" fmla="*/ 0 w 2529839"/>
                    <a:gd name="connsiteY0" fmla="*/ 386033 h 703035"/>
                    <a:gd name="connsiteX1" fmla="*/ 310896 w 2529839"/>
                    <a:gd name="connsiteY1" fmla="*/ 8081 h 703035"/>
                    <a:gd name="connsiteX2" fmla="*/ 658368 w 2529839"/>
                    <a:gd name="connsiteY2" fmla="*/ 703025 h 703035"/>
                    <a:gd name="connsiteX3" fmla="*/ 975360 w 2529839"/>
                    <a:gd name="connsiteY3" fmla="*/ 26369 h 703035"/>
                    <a:gd name="connsiteX4" fmla="*/ 1304544 w 2529839"/>
                    <a:gd name="connsiteY4" fmla="*/ 684737 h 703035"/>
                    <a:gd name="connsiteX5" fmla="*/ 1603248 w 2529839"/>
                    <a:gd name="connsiteY5" fmla="*/ 44657 h 703035"/>
                    <a:gd name="connsiteX6" fmla="*/ 1938528 w 2529839"/>
                    <a:gd name="connsiteY6" fmla="*/ 434801 h 703035"/>
                    <a:gd name="connsiteX7" fmla="*/ 2395728 w 2529839"/>
                    <a:gd name="connsiteY7" fmla="*/ 355553 h 703035"/>
                    <a:gd name="connsiteX8" fmla="*/ 2426208 w 2529839"/>
                    <a:gd name="connsiteY8" fmla="*/ 489665 h 703035"/>
                    <a:gd name="connsiteX9" fmla="*/ 2529840 w 2529839"/>
                    <a:gd name="connsiteY9" fmla="*/ 507953 h 703035"/>
                    <a:gd name="connsiteX0" fmla="*/ 0 w 2435200"/>
                    <a:gd name="connsiteY0" fmla="*/ 386033 h 703035"/>
                    <a:gd name="connsiteX1" fmla="*/ 310896 w 2435200"/>
                    <a:gd name="connsiteY1" fmla="*/ 8081 h 703035"/>
                    <a:gd name="connsiteX2" fmla="*/ 658368 w 2435200"/>
                    <a:gd name="connsiteY2" fmla="*/ 703025 h 703035"/>
                    <a:gd name="connsiteX3" fmla="*/ 975360 w 2435200"/>
                    <a:gd name="connsiteY3" fmla="*/ 26369 h 703035"/>
                    <a:gd name="connsiteX4" fmla="*/ 1304544 w 2435200"/>
                    <a:gd name="connsiteY4" fmla="*/ 684737 h 703035"/>
                    <a:gd name="connsiteX5" fmla="*/ 1603248 w 2435200"/>
                    <a:gd name="connsiteY5" fmla="*/ 44657 h 703035"/>
                    <a:gd name="connsiteX6" fmla="*/ 1938528 w 2435200"/>
                    <a:gd name="connsiteY6" fmla="*/ 434801 h 703035"/>
                    <a:gd name="connsiteX7" fmla="*/ 2395728 w 2435200"/>
                    <a:gd name="connsiteY7" fmla="*/ 355553 h 703035"/>
                    <a:gd name="connsiteX8" fmla="*/ 2426208 w 2435200"/>
                    <a:gd name="connsiteY8" fmla="*/ 489665 h 703035"/>
                    <a:gd name="connsiteX0" fmla="*/ 0 w 2395729"/>
                    <a:gd name="connsiteY0" fmla="*/ 386033 h 703035"/>
                    <a:gd name="connsiteX1" fmla="*/ 310896 w 2395729"/>
                    <a:gd name="connsiteY1" fmla="*/ 8081 h 703035"/>
                    <a:gd name="connsiteX2" fmla="*/ 658368 w 2395729"/>
                    <a:gd name="connsiteY2" fmla="*/ 703025 h 703035"/>
                    <a:gd name="connsiteX3" fmla="*/ 975360 w 2395729"/>
                    <a:gd name="connsiteY3" fmla="*/ 26369 h 703035"/>
                    <a:gd name="connsiteX4" fmla="*/ 1304544 w 2395729"/>
                    <a:gd name="connsiteY4" fmla="*/ 684737 h 703035"/>
                    <a:gd name="connsiteX5" fmla="*/ 1603248 w 2395729"/>
                    <a:gd name="connsiteY5" fmla="*/ 44657 h 703035"/>
                    <a:gd name="connsiteX6" fmla="*/ 1938528 w 2395729"/>
                    <a:gd name="connsiteY6" fmla="*/ 434801 h 703035"/>
                    <a:gd name="connsiteX7" fmla="*/ 2395728 w 2395729"/>
                    <a:gd name="connsiteY7" fmla="*/ 355553 h 703035"/>
                    <a:gd name="connsiteX0" fmla="*/ 0 w 1938527"/>
                    <a:gd name="connsiteY0" fmla="*/ 386033 h 703035"/>
                    <a:gd name="connsiteX1" fmla="*/ 310896 w 1938527"/>
                    <a:gd name="connsiteY1" fmla="*/ 8081 h 703035"/>
                    <a:gd name="connsiteX2" fmla="*/ 658368 w 1938527"/>
                    <a:gd name="connsiteY2" fmla="*/ 703025 h 703035"/>
                    <a:gd name="connsiteX3" fmla="*/ 975360 w 1938527"/>
                    <a:gd name="connsiteY3" fmla="*/ 26369 h 703035"/>
                    <a:gd name="connsiteX4" fmla="*/ 1304544 w 1938527"/>
                    <a:gd name="connsiteY4" fmla="*/ 684737 h 703035"/>
                    <a:gd name="connsiteX5" fmla="*/ 1603248 w 1938527"/>
                    <a:gd name="connsiteY5" fmla="*/ 44657 h 703035"/>
                    <a:gd name="connsiteX6" fmla="*/ 1938528 w 1938527"/>
                    <a:gd name="connsiteY6" fmla="*/ 434801 h 703035"/>
                    <a:gd name="connsiteX0" fmla="*/ 0 w 1938527"/>
                    <a:gd name="connsiteY0" fmla="*/ 386033 h 703035"/>
                    <a:gd name="connsiteX1" fmla="*/ 310896 w 1938527"/>
                    <a:gd name="connsiteY1" fmla="*/ 8081 h 703035"/>
                    <a:gd name="connsiteX2" fmla="*/ 658368 w 1938527"/>
                    <a:gd name="connsiteY2" fmla="*/ 703025 h 703035"/>
                    <a:gd name="connsiteX3" fmla="*/ 975360 w 1938527"/>
                    <a:gd name="connsiteY3" fmla="*/ 26369 h 703035"/>
                    <a:gd name="connsiteX4" fmla="*/ 1304544 w 1938527"/>
                    <a:gd name="connsiteY4" fmla="*/ 684737 h 703035"/>
                    <a:gd name="connsiteX5" fmla="*/ 1603248 w 1938527"/>
                    <a:gd name="connsiteY5" fmla="*/ 44657 h 703035"/>
                    <a:gd name="connsiteX6" fmla="*/ 1938528 w 1938527"/>
                    <a:gd name="connsiteY6" fmla="*/ 434801 h 703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8527" h="703035">
                      <a:moveTo>
                        <a:pt x="0" y="386033"/>
                      </a:moveTo>
                      <a:cubicBezTo>
                        <a:pt x="100584" y="170641"/>
                        <a:pt x="201168" y="-44751"/>
                        <a:pt x="310896" y="8081"/>
                      </a:cubicBezTo>
                      <a:cubicBezTo>
                        <a:pt x="420624" y="60913"/>
                        <a:pt x="547624" y="699977"/>
                        <a:pt x="658368" y="703025"/>
                      </a:cubicBezTo>
                      <a:cubicBezTo>
                        <a:pt x="769112" y="706073"/>
                        <a:pt x="867664" y="29417"/>
                        <a:pt x="975360" y="26369"/>
                      </a:cubicBezTo>
                      <a:cubicBezTo>
                        <a:pt x="1083056" y="23321"/>
                        <a:pt x="1199896" y="681689"/>
                        <a:pt x="1304544" y="684737"/>
                      </a:cubicBezTo>
                      <a:cubicBezTo>
                        <a:pt x="1409192" y="687785"/>
                        <a:pt x="1497584" y="86313"/>
                        <a:pt x="1603248" y="44657"/>
                      </a:cubicBezTo>
                      <a:cubicBezTo>
                        <a:pt x="1708912" y="3001"/>
                        <a:pt x="1890740" y="151843"/>
                        <a:pt x="1938528" y="434801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>
                    <a:solidFill>
                      <a:sysClr val="window" lastClr="FFFFFF"/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50" name="그룹 1349">
                  <a:extLst>
                    <a:ext uri="{FF2B5EF4-FFF2-40B4-BE49-F238E27FC236}">
                      <a16:creationId xmlns:a16="http://schemas.microsoft.com/office/drawing/2014/main" id="{130A8C9D-D948-E3AC-9176-9344C6B57B25}"/>
                    </a:ext>
                  </a:extLst>
                </p:cNvPr>
                <p:cNvGrpSpPr/>
                <p:nvPr/>
              </p:nvGrpSpPr>
              <p:grpSpPr>
                <a:xfrm>
                  <a:off x="1686632" y="2665815"/>
                  <a:ext cx="322173" cy="151591"/>
                  <a:chOff x="2333882" y="2111161"/>
                  <a:chExt cx="668256" cy="303275"/>
                </a:xfrm>
              </p:grpSpPr>
              <p:sp>
                <p:nvSpPr>
                  <p:cNvPr id="1351" name="직사각형 1350">
                    <a:extLst>
                      <a:ext uri="{FF2B5EF4-FFF2-40B4-BE49-F238E27FC236}">
                        <a16:creationId xmlns:a16="http://schemas.microsoft.com/office/drawing/2014/main" id="{BCF7AF7E-9E5C-6397-F729-AA85E9B54318}"/>
                      </a:ext>
                    </a:extLst>
                  </p:cNvPr>
                  <p:cNvSpPr/>
                  <p:nvPr/>
                </p:nvSpPr>
                <p:spPr>
                  <a:xfrm>
                    <a:off x="2333882" y="2111161"/>
                    <a:ext cx="45719" cy="303275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0"/>
                  </a:p>
                </p:txBody>
              </p:sp>
              <p:sp>
                <p:nvSpPr>
                  <p:cNvPr id="1352" name="직사각형 1351">
                    <a:extLst>
                      <a:ext uri="{FF2B5EF4-FFF2-40B4-BE49-F238E27FC236}">
                        <a16:creationId xmlns:a16="http://schemas.microsoft.com/office/drawing/2014/main" id="{F5EF1A12-D705-CFEE-191D-A181A20D8917}"/>
                      </a:ext>
                    </a:extLst>
                  </p:cNvPr>
                  <p:cNvSpPr/>
                  <p:nvPr/>
                </p:nvSpPr>
                <p:spPr>
                  <a:xfrm>
                    <a:off x="2956419" y="2111161"/>
                    <a:ext cx="45719" cy="303275"/>
                  </a:xfrm>
                  <a:prstGeom prst="rect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0"/>
                  </a:p>
                </p:txBody>
              </p:sp>
            </p:grpSp>
          </p:grpSp>
          <p:grpSp>
            <p:nvGrpSpPr>
              <p:cNvPr id="1345" name="그룹 1344">
                <a:extLst>
                  <a:ext uri="{FF2B5EF4-FFF2-40B4-BE49-F238E27FC236}">
                    <a16:creationId xmlns:a16="http://schemas.microsoft.com/office/drawing/2014/main" id="{D78C7313-BD0C-6461-58D7-29CFEED4DE1C}"/>
                  </a:ext>
                </a:extLst>
              </p:cNvPr>
              <p:cNvGrpSpPr/>
              <p:nvPr/>
            </p:nvGrpSpPr>
            <p:grpSpPr>
              <a:xfrm>
                <a:off x="6616525" y="4580323"/>
                <a:ext cx="551423" cy="235872"/>
                <a:chOff x="2333882" y="2111161"/>
                <a:chExt cx="668256" cy="303275"/>
              </a:xfrm>
            </p:grpSpPr>
            <p:sp>
              <p:nvSpPr>
                <p:cNvPr id="1346" name="직사각형 1345">
                  <a:extLst>
                    <a:ext uri="{FF2B5EF4-FFF2-40B4-BE49-F238E27FC236}">
                      <a16:creationId xmlns:a16="http://schemas.microsoft.com/office/drawing/2014/main" id="{0A64B431-B388-5235-EF7A-53F8BF9B91D1}"/>
                    </a:ext>
                  </a:extLst>
                </p:cNvPr>
                <p:cNvSpPr/>
                <p:nvPr/>
              </p:nvSpPr>
              <p:spPr>
                <a:xfrm>
                  <a:off x="2333882" y="2111161"/>
                  <a:ext cx="45719" cy="303275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/>
                </a:p>
              </p:txBody>
            </p:sp>
            <p:sp>
              <p:nvSpPr>
                <p:cNvPr id="1347" name="직사각형 1346">
                  <a:extLst>
                    <a:ext uri="{FF2B5EF4-FFF2-40B4-BE49-F238E27FC236}">
                      <a16:creationId xmlns:a16="http://schemas.microsoft.com/office/drawing/2014/main" id="{9BD35FF7-ABBB-D500-28DE-88849719FBCC}"/>
                    </a:ext>
                  </a:extLst>
                </p:cNvPr>
                <p:cNvSpPr/>
                <p:nvPr/>
              </p:nvSpPr>
              <p:spPr>
                <a:xfrm>
                  <a:off x="2956419" y="2111161"/>
                  <a:ext cx="45719" cy="303275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/>
                </a:p>
              </p:txBody>
            </p:sp>
          </p:grpSp>
        </p:grpSp>
        <p:grpSp>
          <p:nvGrpSpPr>
            <p:cNvPr id="1313" name="그룹 1312">
              <a:extLst>
                <a:ext uri="{FF2B5EF4-FFF2-40B4-BE49-F238E27FC236}">
                  <a16:creationId xmlns:a16="http://schemas.microsoft.com/office/drawing/2014/main" id="{725413DE-2B7B-1978-CA17-669AB9A449C3}"/>
                </a:ext>
              </a:extLst>
            </p:cNvPr>
            <p:cNvGrpSpPr/>
            <p:nvPr/>
          </p:nvGrpSpPr>
          <p:grpSpPr>
            <a:xfrm>
              <a:off x="3370561" y="5431080"/>
              <a:ext cx="362277" cy="206258"/>
              <a:chOff x="2333882" y="2111161"/>
              <a:chExt cx="668256" cy="303275"/>
            </a:xfrm>
          </p:grpSpPr>
          <p:sp>
            <p:nvSpPr>
              <p:cNvPr id="1333" name="직사각형 1332">
                <a:extLst>
                  <a:ext uri="{FF2B5EF4-FFF2-40B4-BE49-F238E27FC236}">
                    <a16:creationId xmlns:a16="http://schemas.microsoft.com/office/drawing/2014/main" id="{650722AA-D897-9A70-A194-CA1E31B3BF1F}"/>
                  </a:ext>
                </a:extLst>
              </p:cNvPr>
              <p:cNvSpPr/>
              <p:nvPr/>
            </p:nvSpPr>
            <p:spPr>
              <a:xfrm>
                <a:off x="2333882" y="2111161"/>
                <a:ext cx="45719" cy="30327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334" name="직사각형 1333">
                <a:extLst>
                  <a:ext uri="{FF2B5EF4-FFF2-40B4-BE49-F238E27FC236}">
                    <a16:creationId xmlns:a16="http://schemas.microsoft.com/office/drawing/2014/main" id="{9A25D8E3-8600-B94C-33BC-2AFB81642C8D}"/>
                  </a:ext>
                </a:extLst>
              </p:cNvPr>
              <p:cNvSpPr/>
              <p:nvPr/>
            </p:nvSpPr>
            <p:spPr>
              <a:xfrm>
                <a:off x="2956419" y="2111161"/>
                <a:ext cx="45719" cy="303275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</p:grpSp>
        <p:grpSp>
          <p:nvGrpSpPr>
            <p:cNvPr id="1314" name="그룹 1313">
              <a:extLst>
                <a:ext uri="{FF2B5EF4-FFF2-40B4-BE49-F238E27FC236}">
                  <a16:creationId xmlns:a16="http://schemas.microsoft.com/office/drawing/2014/main" id="{32219FBD-436F-68FE-F242-71F824102D1A}"/>
                </a:ext>
              </a:extLst>
            </p:cNvPr>
            <p:cNvGrpSpPr/>
            <p:nvPr/>
          </p:nvGrpSpPr>
          <p:grpSpPr>
            <a:xfrm>
              <a:off x="1426130" y="4535674"/>
              <a:ext cx="3268657" cy="222854"/>
              <a:chOff x="3656904" y="5015716"/>
              <a:chExt cx="4975228" cy="254851"/>
            </a:xfrm>
          </p:grpSpPr>
          <p:grpSp>
            <p:nvGrpSpPr>
              <p:cNvPr id="1315" name="그룹 1314">
                <a:extLst>
                  <a:ext uri="{FF2B5EF4-FFF2-40B4-BE49-F238E27FC236}">
                    <a16:creationId xmlns:a16="http://schemas.microsoft.com/office/drawing/2014/main" id="{BC24E644-51C2-B484-1DAF-35BD81873346}"/>
                  </a:ext>
                </a:extLst>
              </p:cNvPr>
              <p:cNvGrpSpPr/>
              <p:nvPr/>
            </p:nvGrpSpPr>
            <p:grpSpPr>
              <a:xfrm>
                <a:off x="7486147" y="5015716"/>
                <a:ext cx="1145985" cy="250881"/>
                <a:chOff x="7484592" y="5705728"/>
                <a:chExt cx="1145985" cy="250881"/>
              </a:xfrm>
            </p:grpSpPr>
            <p:sp>
              <p:nvSpPr>
                <p:cNvPr id="1330" name="직사각형 1329">
                  <a:extLst>
                    <a:ext uri="{FF2B5EF4-FFF2-40B4-BE49-F238E27FC236}">
                      <a16:creationId xmlns:a16="http://schemas.microsoft.com/office/drawing/2014/main" id="{E4A9C6E7-0EE5-8C65-AC8A-0FE29E174D65}"/>
                    </a:ext>
                  </a:extLst>
                </p:cNvPr>
                <p:cNvSpPr/>
                <p:nvPr/>
              </p:nvSpPr>
              <p:spPr>
                <a:xfrm>
                  <a:off x="7494806" y="5711488"/>
                  <a:ext cx="222619" cy="24512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 dirty="0">
                    <a:solidFill>
                      <a:sysClr val="window" lastClr="FFFFFF"/>
                    </a:solidFill>
                    <a:ea typeface="맑은 고딕" panose="020B0503020000020004" pitchFamily="50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1" name="자유형: 도형 1330">
                  <a:extLst>
                    <a:ext uri="{FF2B5EF4-FFF2-40B4-BE49-F238E27FC236}">
                      <a16:creationId xmlns:a16="http://schemas.microsoft.com/office/drawing/2014/main" id="{CCC64064-23BE-9414-22BA-2B9BE6FA376F}"/>
                    </a:ext>
                  </a:extLst>
                </p:cNvPr>
                <p:cNvSpPr/>
                <p:nvPr/>
              </p:nvSpPr>
              <p:spPr>
                <a:xfrm>
                  <a:off x="7484592" y="5747178"/>
                  <a:ext cx="1045744" cy="173505"/>
                </a:xfrm>
                <a:custGeom>
                  <a:avLst/>
                  <a:gdLst>
                    <a:gd name="connsiteX0" fmla="*/ 0 w 1533525"/>
                    <a:gd name="connsiteY0" fmla="*/ 138113 h 252413"/>
                    <a:gd name="connsiteX1" fmla="*/ 123825 w 1533525"/>
                    <a:gd name="connsiteY1" fmla="*/ 14288 h 252413"/>
                    <a:gd name="connsiteX2" fmla="*/ 342900 w 1533525"/>
                    <a:gd name="connsiteY2" fmla="*/ 233363 h 252413"/>
                    <a:gd name="connsiteX3" fmla="*/ 538163 w 1533525"/>
                    <a:gd name="connsiteY3" fmla="*/ 38100 h 252413"/>
                    <a:gd name="connsiteX4" fmla="*/ 676275 w 1533525"/>
                    <a:gd name="connsiteY4" fmla="*/ 223838 h 252413"/>
                    <a:gd name="connsiteX5" fmla="*/ 847725 w 1533525"/>
                    <a:gd name="connsiteY5" fmla="*/ 114300 h 252413"/>
                    <a:gd name="connsiteX6" fmla="*/ 847725 w 1533525"/>
                    <a:gd name="connsiteY6" fmla="*/ 0 h 252413"/>
                    <a:gd name="connsiteX7" fmla="*/ 1071562 w 1533525"/>
                    <a:gd name="connsiteY7" fmla="*/ 0 h 252413"/>
                    <a:gd name="connsiteX8" fmla="*/ 1071562 w 1533525"/>
                    <a:gd name="connsiteY8" fmla="*/ 252413 h 252413"/>
                    <a:gd name="connsiteX9" fmla="*/ 1309687 w 1533525"/>
                    <a:gd name="connsiteY9" fmla="*/ 252413 h 252413"/>
                    <a:gd name="connsiteX10" fmla="*/ 1309687 w 1533525"/>
                    <a:gd name="connsiteY10" fmla="*/ 4763 h 252413"/>
                    <a:gd name="connsiteX11" fmla="*/ 1533525 w 1533525"/>
                    <a:gd name="connsiteY11" fmla="*/ 4763 h 252413"/>
                    <a:gd name="connsiteX0" fmla="*/ 0 w 1533525"/>
                    <a:gd name="connsiteY0" fmla="*/ 138113 h 252413"/>
                    <a:gd name="connsiteX1" fmla="*/ 123825 w 1533525"/>
                    <a:gd name="connsiteY1" fmla="*/ 14288 h 252413"/>
                    <a:gd name="connsiteX2" fmla="*/ 342900 w 1533525"/>
                    <a:gd name="connsiteY2" fmla="*/ 233363 h 252413"/>
                    <a:gd name="connsiteX3" fmla="*/ 538163 w 1533525"/>
                    <a:gd name="connsiteY3" fmla="*/ 38100 h 252413"/>
                    <a:gd name="connsiteX4" fmla="*/ 676275 w 1533525"/>
                    <a:gd name="connsiteY4" fmla="*/ 223838 h 252413"/>
                    <a:gd name="connsiteX5" fmla="*/ 847725 w 1533525"/>
                    <a:gd name="connsiteY5" fmla="*/ 0 h 252413"/>
                    <a:gd name="connsiteX6" fmla="*/ 1071562 w 1533525"/>
                    <a:gd name="connsiteY6" fmla="*/ 0 h 252413"/>
                    <a:gd name="connsiteX7" fmla="*/ 1071562 w 1533525"/>
                    <a:gd name="connsiteY7" fmla="*/ 252413 h 252413"/>
                    <a:gd name="connsiteX8" fmla="*/ 1309687 w 1533525"/>
                    <a:gd name="connsiteY8" fmla="*/ 252413 h 252413"/>
                    <a:gd name="connsiteX9" fmla="*/ 1309687 w 1533525"/>
                    <a:gd name="connsiteY9" fmla="*/ 4763 h 252413"/>
                    <a:gd name="connsiteX10" fmla="*/ 1533525 w 1533525"/>
                    <a:gd name="connsiteY10" fmla="*/ 4763 h 252413"/>
                    <a:gd name="connsiteX0" fmla="*/ 0 w 1533525"/>
                    <a:gd name="connsiteY0" fmla="*/ 138113 h 252413"/>
                    <a:gd name="connsiteX1" fmla="*/ 123825 w 1533525"/>
                    <a:gd name="connsiteY1" fmla="*/ 14288 h 252413"/>
                    <a:gd name="connsiteX2" fmla="*/ 342900 w 1533525"/>
                    <a:gd name="connsiteY2" fmla="*/ 233363 h 252413"/>
                    <a:gd name="connsiteX3" fmla="*/ 538163 w 1533525"/>
                    <a:gd name="connsiteY3" fmla="*/ 38100 h 252413"/>
                    <a:gd name="connsiteX4" fmla="*/ 676275 w 1533525"/>
                    <a:gd name="connsiteY4" fmla="*/ 223838 h 252413"/>
                    <a:gd name="connsiteX5" fmla="*/ 1071562 w 1533525"/>
                    <a:gd name="connsiteY5" fmla="*/ 0 h 252413"/>
                    <a:gd name="connsiteX6" fmla="*/ 1071562 w 1533525"/>
                    <a:gd name="connsiteY6" fmla="*/ 252413 h 252413"/>
                    <a:gd name="connsiteX7" fmla="*/ 1309687 w 1533525"/>
                    <a:gd name="connsiteY7" fmla="*/ 252413 h 252413"/>
                    <a:gd name="connsiteX8" fmla="*/ 1309687 w 1533525"/>
                    <a:gd name="connsiteY8" fmla="*/ 4763 h 252413"/>
                    <a:gd name="connsiteX9" fmla="*/ 1533525 w 1533525"/>
                    <a:gd name="connsiteY9" fmla="*/ 4763 h 252413"/>
                    <a:gd name="connsiteX0" fmla="*/ 0 w 1533525"/>
                    <a:gd name="connsiteY0" fmla="*/ 133350 h 247650"/>
                    <a:gd name="connsiteX1" fmla="*/ 123825 w 1533525"/>
                    <a:gd name="connsiteY1" fmla="*/ 9525 h 247650"/>
                    <a:gd name="connsiteX2" fmla="*/ 342900 w 1533525"/>
                    <a:gd name="connsiteY2" fmla="*/ 228600 h 247650"/>
                    <a:gd name="connsiteX3" fmla="*/ 538163 w 1533525"/>
                    <a:gd name="connsiteY3" fmla="*/ 33337 h 247650"/>
                    <a:gd name="connsiteX4" fmla="*/ 676275 w 1533525"/>
                    <a:gd name="connsiteY4" fmla="*/ 219075 h 247650"/>
                    <a:gd name="connsiteX5" fmla="*/ 1071562 w 1533525"/>
                    <a:gd name="connsiteY5" fmla="*/ 247650 h 247650"/>
                    <a:gd name="connsiteX6" fmla="*/ 1309687 w 1533525"/>
                    <a:gd name="connsiteY6" fmla="*/ 247650 h 247650"/>
                    <a:gd name="connsiteX7" fmla="*/ 1309687 w 1533525"/>
                    <a:gd name="connsiteY7" fmla="*/ 0 h 247650"/>
                    <a:gd name="connsiteX8" fmla="*/ 1533525 w 1533525"/>
                    <a:gd name="connsiteY8" fmla="*/ 0 h 247650"/>
                    <a:gd name="connsiteX0" fmla="*/ 0 w 1533525"/>
                    <a:gd name="connsiteY0" fmla="*/ 133350 h 247650"/>
                    <a:gd name="connsiteX1" fmla="*/ 123825 w 1533525"/>
                    <a:gd name="connsiteY1" fmla="*/ 9525 h 247650"/>
                    <a:gd name="connsiteX2" fmla="*/ 342900 w 1533525"/>
                    <a:gd name="connsiteY2" fmla="*/ 228600 h 247650"/>
                    <a:gd name="connsiteX3" fmla="*/ 538163 w 1533525"/>
                    <a:gd name="connsiteY3" fmla="*/ 33337 h 247650"/>
                    <a:gd name="connsiteX4" fmla="*/ 676275 w 1533525"/>
                    <a:gd name="connsiteY4" fmla="*/ 219075 h 247650"/>
                    <a:gd name="connsiteX5" fmla="*/ 1309687 w 1533525"/>
                    <a:gd name="connsiteY5" fmla="*/ 247650 h 247650"/>
                    <a:gd name="connsiteX6" fmla="*/ 1309687 w 1533525"/>
                    <a:gd name="connsiteY6" fmla="*/ 0 h 247650"/>
                    <a:gd name="connsiteX7" fmla="*/ 1533525 w 1533525"/>
                    <a:gd name="connsiteY7" fmla="*/ 0 h 247650"/>
                    <a:gd name="connsiteX0" fmla="*/ 0 w 1533525"/>
                    <a:gd name="connsiteY0" fmla="*/ 133350 h 228600"/>
                    <a:gd name="connsiteX1" fmla="*/ 123825 w 1533525"/>
                    <a:gd name="connsiteY1" fmla="*/ 9525 h 228600"/>
                    <a:gd name="connsiteX2" fmla="*/ 342900 w 1533525"/>
                    <a:gd name="connsiteY2" fmla="*/ 228600 h 228600"/>
                    <a:gd name="connsiteX3" fmla="*/ 538163 w 1533525"/>
                    <a:gd name="connsiteY3" fmla="*/ 33337 h 228600"/>
                    <a:gd name="connsiteX4" fmla="*/ 676275 w 1533525"/>
                    <a:gd name="connsiteY4" fmla="*/ 219075 h 228600"/>
                    <a:gd name="connsiteX5" fmla="*/ 1309687 w 1533525"/>
                    <a:gd name="connsiteY5" fmla="*/ 0 h 228600"/>
                    <a:gd name="connsiteX6" fmla="*/ 1533525 w 1533525"/>
                    <a:gd name="connsiteY6" fmla="*/ 0 h 228600"/>
                    <a:gd name="connsiteX0" fmla="*/ 0 w 1533525"/>
                    <a:gd name="connsiteY0" fmla="*/ 133350 h 228600"/>
                    <a:gd name="connsiteX1" fmla="*/ 123825 w 1533525"/>
                    <a:gd name="connsiteY1" fmla="*/ 9525 h 228600"/>
                    <a:gd name="connsiteX2" fmla="*/ 342900 w 1533525"/>
                    <a:gd name="connsiteY2" fmla="*/ 228600 h 228600"/>
                    <a:gd name="connsiteX3" fmla="*/ 538163 w 1533525"/>
                    <a:gd name="connsiteY3" fmla="*/ 33337 h 228600"/>
                    <a:gd name="connsiteX4" fmla="*/ 676275 w 1533525"/>
                    <a:gd name="connsiteY4" fmla="*/ 219075 h 228600"/>
                    <a:gd name="connsiteX5" fmla="*/ 1533525 w 1533525"/>
                    <a:gd name="connsiteY5" fmla="*/ 0 h 228600"/>
                    <a:gd name="connsiteX0" fmla="*/ 0 w 861957"/>
                    <a:gd name="connsiteY0" fmla="*/ 123825 h 219075"/>
                    <a:gd name="connsiteX1" fmla="*/ 123825 w 861957"/>
                    <a:gd name="connsiteY1" fmla="*/ 0 h 219075"/>
                    <a:gd name="connsiteX2" fmla="*/ 342900 w 861957"/>
                    <a:gd name="connsiteY2" fmla="*/ 219075 h 219075"/>
                    <a:gd name="connsiteX3" fmla="*/ 538163 w 861957"/>
                    <a:gd name="connsiteY3" fmla="*/ 23812 h 219075"/>
                    <a:gd name="connsiteX4" fmla="*/ 676275 w 861957"/>
                    <a:gd name="connsiteY4" fmla="*/ 209550 h 219075"/>
                    <a:gd name="connsiteX5" fmla="*/ 861957 w 861957"/>
                    <a:gd name="connsiteY5" fmla="*/ 75308 h 219075"/>
                    <a:gd name="connsiteX0" fmla="*/ 0 w 834914"/>
                    <a:gd name="connsiteY0" fmla="*/ 123825 h 219075"/>
                    <a:gd name="connsiteX1" fmla="*/ 123825 w 834914"/>
                    <a:gd name="connsiteY1" fmla="*/ 0 h 219075"/>
                    <a:gd name="connsiteX2" fmla="*/ 342900 w 834914"/>
                    <a:gd name="connsiteY2" fmla="*/ 219075 h 219075"/>
                    <a:gd name="connsiteX3" fmla="*/ 538163 w 834914"/>
                    <a:gd name="connsiteY3" fmla="*/ 23812 h 219075"/>
                    <a:gd name="connsiteX4" fmla="*/ 676275 w 834914"/>
                    <a:gd name="connsiteY4" fmla="*/ 209550 h 219075"/>
                    <a:gd name="connsiteX5" fmla="*/ 834914 w 834914"/>
                    <a:gd name="connsiteY5" fmla="*/ 9227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4914" h="219075">
                      <a:moveTo>
                        <a:pt x="0" y="123825"/>
                      </a:moveTo>
                      <a:lnTo>
                        <a:pt x="123825" y="0"/>
                      </a:lnTo>
                      <a:lnTo>
                        <a:pt x="342900" y="219075"/>
                      </a:lnTo>
                      <a:lnTo>
                        <a:pt x="538163" y="23812"/>
                      </a:lnTo>
                      <a:lnTo>
                        <a:pt x="676275" y="209550"/>
                      </a:lnTo>
                      <a:lnTo>
                        <a:pt x="834914" y="92274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32" name="직사각형 1331">
                  <a:extLst>
                    <a:ext uri="{FF2B5EF4-FFF2-40B4-BE49-F238E27FC236}">
                      <a16:creationId xmlns:a16="http://schemas.microsoft.com/office/drawing/2014/main" id="{9CAED1B3-DE3F-B08A-CCF6-2D0EBB5BFD25}"/>
                    </a:ext>
                  </a:extLst>
                </p:cNvPr>
                <p:cNvSpPr/>
                <p:nvPr/>
              </p:nvSpPr>
              <p:spPr>
                <a:xfrm>
                  <a:off x="7735594" y="5705728"/>
                  <a:ext cx="894983" cy="24822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 dirty="0">
                    <a:solidFill>
                      <a:sysClr val="window" lastClr="FFFFFF"/>
                    </a:solidFill>
                    <a:ea typeface="맑은 고딕" panose="020B0503020000020004" pitchFamily="50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16" name="직사각형 1315">
                <a:extLst>
                  <a:ext uri="{FF2B5EF4-FFF2-40B4-BE49-F238E27FC236}">
                    <a16:creationId xmlns:a16="http://schemas.microsoft.com/office/drawing/2014/main" id="{8AC9D761-94EC-8E17-C086-10D7C9B00FFF}"/>
                  </a:ext>
                </a:extLst>
              </p:cNvPr>
              <p:cNvSpPr/>
              <p:nvPr/>
            </p:nvSpPr>
            <p:spPr>
              <a:xfrm>
                <a:off x="6389497" y="5021477"/>
                <a:ext cx="1095884" cy="2451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자유형: 도형 1316">
                <a:extLst>
                  <a:ext uri="{FF2B5EF4-FFF2-40B4-BE49-F238E27FC236}">
                    <a16:creationId xmlns:a16="http://schemas.microsoft.com/office/drawing/2014/main" id="{E46B0FE7-ADBA-FA1A-0127-6590AB10B9B6}"/>
                  </a:ext>
                </a:extLst>
              </p:cNvPr>
              <p:cNvSpPr/>
              <p:nvPr/>
            </p:nvSpPr>
            <p:spPr>
              <a:xfrm>
                <a:off x="6388702" y="5057244"/>
                <a:ext cx="1097478" cy="183558"/>
              </a:xfrm>
              <a:custGeom>
                <a:avLst/>
                <a:gdLst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29968 w 2913888"/>
                  <a:gd name="connsiteY7" fmla="*/ 367745 h 703035"/>
                  <a:gd name="connsiteX8" fmla="*/ 2060448 w 2913888"/>
                  <a:gd name="connsiteY8" fmla="*/ 489665 h 703035"/>
                  <a:gd name="connsiteX9" fmla="*/ 2121408 w 2913888"/>
                  <a:gd name="connsiteY9" fmla="*/ 331169 h 703035"/>
                  <a:gd name="connsiteX10" fmla="*/ 2151888 w 2913888"/>
                  <a:gd name="connsiteY10" fmla="*/ 495761 h 703035"/>
                  <a:gd name="connsiteX11" fmla="*/ 2212848 w 2913888"/>
                  <a:gd name="connsiteY11" fmla="*/ 361649 h 703035"/>
                  <a:gd name="connsiteX12" fmla="*/ 2249424 w 2913888"/>
                  <a:gd name="connsiteY12" fmla="*/ 465281 h 703035"/>
                  <a:gd name="connsiteX13" fmla="*/ 2395728 w 2913888"/>
                  <a:gd name="connsiteY13" fmla="*/ 355553 h 703035"/>
                  <a:gd name="connsiteX14" fmla="*/ 2426208 w 2913888"/>
                  <a:gd name="connsiteY14" fmla="*/ 489665 h 703035"/>
                  <a:gd name="connsiteX15" fmla="*/ 2493264 w 2913888"/>
                  <a:gd name="connsiteY15" fmla="*/ 386033 h 703035"/>
                  <a:gd name="connsiteX16" fmla="*/ 2529840 w 2913888"/>
                  <a:gd name="connsiteY16" fmla="*/ 507953 h 703035"/>
                  <a:gd name="connsiteX17" fmla="*/ 2584704 w 2913888"/>
                  <a:gd name="connsiteY17" fmla="*/ 367745 h 703035"/>
                  <a:gd name="connsiteX18" fmla="*/ 2639568 w 2913888"/>
                  <a:gd name="connsiteY18" fmla="*/ 550625 h 703035"/>
                  <a:gd name="connsiteX19" fmla="*/ 2700528 w 2913888"/>
                  <a:gd name="connsiteY19" fmla="*/ 379937 h 703035"/>
                  <a:gd name="connsiteX20" fmla="*/ 2749296 w 2913888"/>
                  <a:gd name="connsiteY20" fmla="*/ 520145 h 703035"/>
                  <a:gd name="connsiteX21" fmla="*/ 2791968 w 2913888"/>
                  <a:gd name="connsiteY21" fmla="*/ 392129 h 703035"/>
                  <a:gd name="connsiteX22" fmla="*/ 2828544 w 2913888"/>
                  <a:gd name="connsiteY22" fmla="*/ 489665 h 703035"/>
                  <a:gd name="connsiteX23" fmla="*/ 2852928 w 2913888"/>
                  <a:gd name="connsiteY23" fmla="*/ 361649 h 703035"/>
                  <a:gd name="connsiteX24" fmla="*/ 2895600 w 2913888"/>
                  <a:gd name="connsiteY24" fmla="*/ 520145 h 703035"/>
                  <a:gd name="connsiteX25" fmla="*/ 2913888 w 2913888"/>
                  <a:gd name="connsiteY25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29968 w 2913888"/>
                  <a:gd name="connsiteY7" fmla="*/ 367745 h 703035"/>
                  <a:gd name="connsiteX8" fmla="*/ 2060448 w 2913888"/>
                  <a:gd name="connsiteY8" fmla="*/ 489665 h 703035"/>
                  <a:gd name="connsiteX9" fmla="*/ 2121408 w 2913888"/>
                  <a:gd name="connsiteY9" fmla="*/ 331169 h 703035"/>
                  <a:gd name="connsiteX10" fmla="*/ 2151888 w 2913888"/>
                  <a:gd name="connsiteY10" fmla="*/ 495761 h 703035"/>
                  <a:gd name="connsiteX11" fmla="*/ 2249424 w 2913888"/>
                  <a:gd name="connsiteY11" fmla="*/ 465281 h 703035"/>
                  <a:gd name="connsiteX12" fmla="*/ 2395728 w 2913888"/>
                  <a:gd name="connsiteY12" fmla="*/ 355553 h 703035"/>
                  <a:gd name="connsiteX13" fmla="*/ 2426208 w 2913888"/>
                  <a:gd name="connsiteY13" fmla="*/ 489665 h 703035"/>
                  <a:gd name="connsiteX14" fmla="*/ 2493264 w 2913888"/>
                  <a:gd name="connsiteY14" fmla="*/ 386033 h 703035"/>
                  <a:gd name="connsiteX15" fmla="*/ 2529840 w 2913888"/>
                  <a:gd name="connsiteY15" fmla="*/ 507953 h 703035"/>
                  <a:gd name="connsiteX16" fmla="*/ 2584704 w 2913888"/>
                  <a:gd name="connsiteY16" fmla="*/ 367745 h 703035"/>
                  <a:gd name="connsiteX17" fmla="*/ 2639568 w 2913888"/>
                  <a:gd name="connsiteY17" fmla="*/ 550625 h 703035"/>
                  <a:gd name="connsiteX18" fmla="*/ 2700528 w 2913888"/>
                  <a:gd name="connsiteY18" fmla="*/ 379937 h 703035"/>
                  <a:gd name="connsiteX19" fmla="*/ 2749296 w 2913888"/>
                  <a:gd name="connsiteY19" fmla="*/ 520145 h 703035"/>
                  <a:gd name="connsiteX20" fmla="*/ 2791968 w 2913888"/>
                  <a:gd name="connsiteY20" fmla="*/ 392129 h 703035"/>
                  <a:gd name="connsiteX21" fmla="*/ 2828544 w 2913888"/>
                  <a:gd name="connsiteY21" fmla="*/ 489665 h 703035"/>
                  <a:gd name="connsiteX22" fmla="*/ 2852928 w 2913888"/>
                  <a:gd name="connsiteY22" fmla="*/ 361649 h 703035"/>
                  <a:gd name="connsiteX23" fmla="*/ 2895600 w 2913888"/>
                  <a:gd name="connsiteY23" fmla="*/ 520145 h 703035"/>
                  <a:gd name="connsiteX24" fmla="*/ 2913888 w 2913888"/>
                  <a:gd name="connsiteY24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29968 w 2913888"/>
                  <a:gd name="connsiteY7" fmla="*/ 367745 h 703035"/>
                  <a:gd name="connsiteX8" fmla="*/ 2060448 w 2913888"/>
                  <a:gd name="connsiteY8" fmla="*/ 489665 h 703035"/>
                  <a:gd name="connsiteX9" fmla="*/ 2121408 w 2913888"/>
                  <a:gd name="connsiteY9" fmla="*/ 331169 h 703035"/>
                  <a:gd name="connsiteX10" fmla="*/ 2249424 w 2913888"/>
                  <a:gd name="connsiteY10" fmla="*/ 465281 h 703035"/>
                  <a:gd name="connsiteX11" fmla="*/ 2395728 w 2913888"/>
                  <a:gd name="connsiteY11" fmla="*/ 355553 h 703035"/>
                  <a:gd name="connsiteX12" fmla="*/ 2426208 w 2913888"/>
                  <a:gd name="connsiteY12" fmla="*/ 489665 h 703035"/>
                  <a:gd name="connsiteX13" fmla="*/ 2493264 w 2913888"/>
                  <a:gd name="connsiteY13" fmla="*/ 386033 h 703035"/>
                  <a:gd name="connsiteX14" fmla="*/ 2529840 w 2913888"/>
                  <a:gd name="connsiteY14" fmla="*/ 507953 h 703035"/>
                  <a:gd name="connsiteX15" fmla="*/ 2584704 w 2913888"/>
                  <a:gd name="connsiteY15" fmla="*/ 367745 h 703035"/>
                  <a:gd name="connsiteX16" fmla="*/ 2639568 w 2913888"/>
                  <a:gd name="connsiteY16" fmla="*/ 550625 h 703035"/>
                  <a:gd name="connsiteX17" fmla="*/ 2700528 w 2913888"/>
                  <a:gd name="connsiteY17" fmla="*/ 379937 h 703035"/>
                  <a:gd name="connsiteX18" fmla="*/ 2749296 w 2913888"/>
                  <a:gd name="connsiteY18" fmla="*/ 520145 h 703035"/>
                  <a:gd name="connsiteX19" fmla="*/ 2791968 w 2913888"/>
                  <a:gd name="connsiteY19" fmla="*/ 392129 h 703035"/>
                  <a:gd name="connsiteX20" fmla="*/ 2828544 w 2913888"/>
                  <a:gd name="connsiteY20" fmla="*/ 489665 h 703035"/>
                  <a:gd name="connsiteX21" fmla="*/ 2852928 w 2913888"/>
                  <a:gd name="connsiteY21" fmla="*/ 361649 h 703035"/>
                  <a:gd name="connsiteX22" fmla="*/ 2895600 w 2913888"/>
                  <a:gd name="connsiteY22" fmla="*/ 520145 h 703035"/>
                  <a:gd name="connsiteX23" fmla="*/ 2913888 w 2913888"/>
                  <a:gd name="connsiteY23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060448 w 2913888"/>
                  <a:gd name="connsiteY7" fmla="*/ 489665 h 703035"/>
                  <a:gd name="connsiteX8" fmla="*/ 2121408 w 2913888"/>
                  <a:gd name="connsiteY8" fmla="*/ 331169 h 703035"/>
                  <a:gd name="connsiteX9" fmla="*/ 2249424 w 2913888"/>
                  <a:gd name="connsiteY9" fmla="*/ 465281 h 703035"/>
                  <a:gd name="connsiteX10" fmla="*/ 2395728 w 2913888"/>
                  <a:gd name="connsiteY10" fmla="*/ 355553 h 703035"/>
                  <a:gd name="connsiteX11" fmla="*/ 2426208 w 2913888"/>
                  <a:gd name="connsiteY11" fmla="*/ 489665 h 703035"/>
                  <a:gd name="connsiteX12" fmla="*/ 2493264 w 2913888"/>
                  <a:gd name="connsiteY12" fmla="*/ 386033 h 703035"/>
                  <a:gd name="connsiteX13" fmla="*/ 2529840 w 2913888"/>
                  <a:gd name="connsiteY13" fmla="*/ 507953 h 703035"/>
                  <a:gd name="connsiteX14" fmla="*/ 2584704 w 2913888"/>
                  <a:gd name="connsiteY14" fmla="*/ 367745 h 703035"/>
                  <a:gd name="connsiteX15" fmla="*/ 2639568 w 2913888"/>
                  <a:gd name="connsiteY15" fmla="*/ 550625 h 703035"/>
                  <a:gd name="connsiteX16" fmla="*/ 2700528 w 2913888"/>
                  <a:gd name="connsiteY16" fmla="*/ 379937 h 703035"/>
                  <a:gd name="connsiteX17" fmla="*/ 2749296 w 2913888"/>
                  <a:gd name="connsiteY17" fmla="*/ 520145 h 703035"/>
                  <a:gd name="connsiteX18" fmla="*/ 2791968 w 2913888"/>
                  <a:gd name="connsiteY18" fmla="*/ 392129 h 703035"/>
                  <a:gd name="connsiteX19" fmla="*/ 2828544 w 2913888"/>
                  <a:gd name="connsiteY19" fmla="*/ 489665 h 703035"/>
                  <a:gd name="connsiteX20" fmla="*/ 2852928 w 2913888"/>
                  <a:gd name="connsiteY20" fmla="*/ 361649 h 703035"/>
                  <a:gd name="connsiteX21" fmla="*/ 2895600 w 2913888"/>
                  <a:gd name="connsiteY21" fmla="*/ 520145 h 703035"/>
                  <a:gd name="connsiteX22" fmla="*/ 2913888 w 2913888"/>
                  <a:gd name="connsiteY22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121408 w 2913888"/>
                  <a:gd name="connsiteY7" fmla="*/ 331169 h 703035"/>
                  <a:gd name="connsiteX8" fmla="*/ 2249424 w 2913888"/>
                  <a:gd name="connsiteY8" fmla="*/ 465281 h 703035"/>
                  <a:gd name="connsiteX9" fmla="*/ 2395728 w 2913888"/>
                  <a:gd name="connsiteY9" fmla="*/ 355553 h 703035"/>
                  <a:gd name="connsiteX10" fmla="*/ 2426208 w 2913888"/>
                  <a:gd name="connsiteY10" fmla="*/ 489665 h 703035"/>
                  <a:gd name="connsiteX11" fmla="*/ 2493264 w 2913888"/>
                  <a:gd name="connsiteY11" fmla="*/ 386033 h 703035"/>
                  <a:gd name="connsiteX12" fmla="*/ 2529840 w 2913888"/>
                  <a:gd name="connsiteY12" fmla="*/ 507953 h 703035"/>
                  <a:gd name="connsiteX13" fmla="*/ 2584704 w 2913888"/>
                  <a:gd name="connsiteY13" fmla="*/ 367745 h 703035"/>
                  <a:gd name="connsiteX14" fmla="*/ 2639568 w 2913888"/>
                  <a:gd name="connsiteY14" fmla="*/ 550625 h 703035"/>
                  <a:gd name="connsiteX15" fmla="*/ 2700528 w 2913888"/>
                  <a:gd name="connsiteY15" fmla="*/ 379937 h 703035"/>
                  <a:gd name="connsiteX16" fmla="*/ 2749296 w 2913888"/>
                  <a:gd name="connsiteY16" fmla="*/ 520145 h 703035"/>
                  <a:gd name="connsiteX17" fmla="*/ 2791968 w 2913888"/>
                  <a:gd name="connsiteY17" fmla="*/ 392129 h 703035"/>
                  <a:gd name="connsiteX18" fmla="*/ 2828544 w 2913888"/>
                  <a:gd name="connsiteY18" fmla="*/ 489665 h 703035"/>
                  <a:gd name="connsiteX19" fmla="*/ 2852928 w 2913888"/>
                  <a:gd name="connsiteY19" fmla="*/ 361649 h 703035"/>
                  <a:gd name="connsiteX20" fmla="*/ 2895600 w 2913888"/>
                  <a:gd name="connsiteY20" fmla="*/ 520145 h 703035"/>
                  <a:gd name="connsiteX21" fmla="*/ 2913888 w 2913888"/>
                  <a:gd name="connsiteY21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249424 w 2913888"/>
                  <a:gd name="connsiteY7" fmla="*/ 465281 h 703035"/>
                  <a:gd name="connsiteX8" fmla="*/ 2395728 w 2913888"/>
                  <a:gd name="connsiteY8" fmla="*/ 355553 h 703035"/>
                  <a:gd name="connsiteX9" fmla="*/ 2426208 w 2913888"/>
                  <a:gd name="connsiteY9" fmla="*/ 489665 h 703035"/>
                  <a:gd name="connsiteX10" fmla="*/ 2493264 w 2913888"/>
                  <a:gd name="connsiteY10" fmla="*/ 386033 h 703035"/>
                  <a:gd name="connsiteX11" fmla="*/ 2529840 w 2913888"/>
                  <a:gd name="connsiteY11" fmla="*/ 507953 h 703035"/>
                  <a:gd name="connsiteX12" fmla="*/ 2584704 w 2913888"/>
                  <a:gd name="connsiteY12" fmla="*/ 367745 h 703035"/>
                  <a:gd name="connsiteX13" fmla="*/ 2639568 w 2913888"/>
                  <a:gd name="connsiteY13" fmla="*/ 550625 h 703035"/>
                  <a:gd name="connsiteX14" fmla="*/ 2700528 w 2913888"/>
                  <a:gd name="connsiteY14" fmla="*/ 379937 h 703035"/>
                  <a:gd name="connsiteX15" fmla="*/ 2749296 w 2913888"/>
                  <a:gd name="connsiteY15" fmla="*/ 520145 h 703035"/>
                  <a:gd name="connsiteX16" fmla="*/ 2791968 w 2913888"/>
                  <a:gd name="connsiteY16" fmla="*/ 392129 h 703035"/>
                  <a:gd name="connsiteX17" fmla="*/ 2828544 w 2913888"/>
                  <a:gd name="connsiteY17" fmla="*/ 489665 h 703035"/>
                  <a:gd name="connsiteX18" fmla="*/ 2852928 w 2913888"/>
                  <a:gd name="connsiteY18" fmla="*/ 361649 h 703035"/>
                  <a:gd name="connsiteX19" fmla="*/ 2895600 w 2913888"/>
                  <a:gd name="connsiteY19" fmla="*/ 520145 h 703035"/>
                  <a:gd name="connsiteX20" fmla="*/ 2913888 w 2913888"/>
                  <a:gd name="connsiteY20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493264 w 2913888"/>
                  <a:gd name="connsiteY9" fmla="*/ 386033 h 703035"/>
                  <a:gd name="connsiteX10" fmla="*/ 2529840 w 2913888"/>
                  <a:gd name="connsiteY10" fmla="*/ 507953 h 703035"/>
                  <a:gd name="connsiteX11" fmla="*/ 2584704 w 2913888"/>
                  <a:gd name="connsiteY11" fmla="*/ 367745 h 703035"/>
                  <a:gd name="connsiteX12" fmla="*/ 2639568 w 2913888"/>
                  <a:gd name="connsiteY12" fmla="*/ 550625 h 703035"/>
                  <a:gd name="connsiteX13" fmla="*/ 2700528 w 2913888"/>
                  <a:gd name="connsiteY13" fmla="*/ 379937 h 703035"/>
                  <a:gd name="connsiteX14" fmla="*/ 2749296 w 2913888"/>
                  <a:gd name="connsiteY14" fmla="*/ 520145 h 703035"/>
                  <a:gd name="connsiteX15" fmla="*/ 2791968 w 2913888"/>
                  <a:gd name="connsiteY15" fmla="*/ 392129 h 703035"/>
                  <a:gd name="connsiteX16" fmla="*/ 2828544 w 2913888"/>
                  <a:gd name="connsiteY16" fmla="*/ 489665 h 703035"/>
                  <a:gd name="connsiteX17" fmla="*/ 2852928 w 2913888"/>
                  <a:gd name="connsiteY17" fmla="*/ 361649 h 703035"/>
                  <a:gd name="connsiteX18" fmla="*/ 2895600 w 2913888"/>
                  <a:gd name="connsiteY18" fmla="*/ 520145 h 703035"/>
                  <a:gd name="connsiteX19" fmla="*/ 2913888 w 2913888"/>
                  <a:gd name="connsiteY19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828544 w 2913888"/>
                  <a:gd name="connsiteY15" fmla="*/ 489665 h 703035"/>
                  <a:gd name="connsiteX16" fmla="*/ 2852928 w 2913888"/>
                  <a:gd name="connsiteY16" fmla="*/ 361649 h 703035"/>
                  <a:gd name="connsiteX17" fmla="*/ 2895600 w 2913888"/>
                  <a:gd name="connsiteY17" fmla="*/ 520145 h 703035"/>
                  <a:gd name="connsiteX18" fmla="*/ 2913888 w 2913888"/>
                  <a:gd name="connsiteY18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852928 w 2913888"/>
                  <a:gd name="connsiteY15" fmla="*/ 361649 h 703035"/>
                  <a:gd name="connsiteX16" fmla="*/ 2895600 w 2913888"/>
                  <a:gd name="connsiteY16" fmla="*/ 520145 h 703035"/>
                  <a:gd name="connsiteX17" fmla="*/ 2913888 w 2913888"/>
                  <a:gd name="connsiteY17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895600 w 2913888"/>
                  <a:gd name="connsiteY15" fmla="*/ 520145 h 703035"/>
                  <a:gd name="connsiteX16" fmla="*/ 2913888 w 2913888"/>
                  <a:gd name="connsiteY16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791968 w 2913888"/>
                  <a:gd name="connsiteY14" fmla="*/ 392129 h 703035"/>
                  <a:gd name="connsiteX15" fmla="*/ 2913888 w 2913888"/>
                  <a:gd name="connsiteY15" fmla="*/ 422609 h 703035"/>
                  <a:gd name="connsiteX0" fmla="*/ 0 w 2913888"/>
                  <a:gd name="connsiteY0" fmla="*/ 386033 h 703035"/>
                  <a:gd name="connsiteX1" fmla="*/ 310896 w 2913888"/>
                  <a:gd name="connsiteY1" fmla="*/ 8081 h 703035"/>
                  <a:gd name="connsiteX2" fmla="*/ 658368 w 2913888"/>
                  <a:gd name="connsiteY2" fmla="*/ 703025 h 703035"/>
                  <a:gd name="connsiteX3" fmla="*/ 975360 w 2913888"/>
                  <a:gd name="connsiteY3" fmla="*/ 26369 h 703035"/>
                  <a:gd name="connsiteX4" fmla="*/ 1304544 w 2913888"/>
                  <a:gd name="connsiteY4" fmla="*/ 684737 h 703035"/>
                  <a:gd name="connsiteX5" fmla="*/ 1603248 w 2913888"/>
                  <a:gd name="connsiteY5" fmla="*/ 44657 h 703035"/>
                  <a:gd name="connsiteX6" fmla="*/ 1938528 w 2913888"/>
                  <a:gd name="connsiteY6" fmla="*/ 434801 h 703035"/>
                  <a:gd name="connsiteX7" fmla="*/ 2395728 w 2913888"/>
                  <a:gd name="connsiteY7" fmla="*/ 355553 h 703035"/>
                  <a:gd name="connsiteX8" fmla="*/ 2426208 w 2913888"/>
                  <a:gd name="connsiteY8" fmla="*/ 489665 h 703035"/>
                  <a:gd name="connsiteX9" fmla="*/ 2529840 w 2913888"/>
                  <a:gd name="connsiteY9" fmla="*/ 507953 h 703035"/>
                  <a:gd name="connsiteX10" fmla="*/ 2584704 w 2913888"/>
                  <a:gd name="connsiteY10" fmla="*/ 367745 h 703035"/>
                  <a:gd name="connsiteX11" fmla="*/ 2639568 w 2913888"/>
                  <a:gd name="connsiteY11" fmla="*/ 550625 h 703035"/>
                  <a:gd name="connsiteX12" fmla="*/ 2700528 w 2913888"/>
                  <a:gd name="connsiteY12" fmla="*/ 379937 h 703035"/>
                  <a:gd name="connsiteX13" fmla="*/ 2749296 w 2913888"/>
                  <a:gd name="connsiteY13" fmla="*/ 520145 h 703035"/>
                  <a:gd name="connsiteX14" fmla="*/ 2913888 w 2913888"/>
                  <a:gd name="connsiteY14" fmla="*/ 422609 h 703035"/>
                  <a:gd name="connsiteX0" fmla="*/ 0 w 2749296"/>
                  <a:gd name="connsiteY0" fmla="*/ 386033 h 703035"/>
                  <a:gd name="connsiteX1" fmla="*/ 310896 w 2749296"/>
                  <a:gd name="connsiteY1" fmla="*/ 8081 h 703035"/>
                  <a:gd name="connsiteX2" fmla="*/ 658368 w 2749296"/>
                  <a:gd name="connsiteY2" fmla="*/ 703025 h 703035"/>
                  <a:gd name="connsiteX3" fmla="*/ 975360 w 2749296"/>
                  <a:gd name="connsiteY3" fmla="*/ 26369 h 703035"/>
                  <a:gd name="connsiteX4" fmla="*/ 1304544 w 2749296"/>
                  <a:gd name="connsiteY4" fmla="*/ 684737 h 703035"/>
                  <a:gd name="connsiteX5" fmla="*/ 1603248 w 2749296"/>
                  <a:gd name="connsiteY5" fmla="*/ 44657 h 703035"/>
                  <a:gd name="connsiteX6" fmla="*/ 1938528 w 2749296"/>
                  <a:gd name="connsiteY6" fmla="*/ 434801 h 703035"/>
                  <a:gd name="connsiteX7" fmla="*/ 2395728 w 2749296"/>
                  <a:gd name="connsiteY7" fmla="*/ 355553 h 703035"/>
                  <a:gd name="connsiteX8" fmla="*/ 2426208 w 2749296"/>
                  <a:gd name="connsiteY8" fmla="*/ 489665 h 703035"/>
                  <a:gd name="connsiteX9" fmla="*/ 2529840 w 2749296"/>
                  <a:gd name="connsiteY9" fmla="*/ 507953 h 703035"/>
                  <a:gd name="connsiteX10" fmla="*/ 2584704 w 2749296"/>
                  <a:gd name="connsiteY10" fmla="*/ 367745 h 703035"/>
                  <a:gd name="connsiteX11" fmla="*/ 2639568 w 2749296"/>
                  <a:gd name="connsiteY11" fmla="*/ 550625 h 703035"/>
                  <a:gd name="connsiteX12" fmla="*/ 2700528 w 2749296"/>
                  <a:gd name="connsiteY12" fmla="*/ 379937 h 703035"/>
                  <a:gd name="connsiteX13" fmla="*/ 2749296 w 2749296"/>
                  <a:gd name="connsiteY13" fmla="*/ 520145 h 703035"/>
                  <a:gd name="connsiteX0" fmla="*/ 0 w 2805125"/>
                  <a:gd name="connsiteY0" fmla="*/ 386033 h 703035"/>
                  <a:gd name="connsiteX1" fmla="*/ 310896 w 2805125"/>
                  <a:gd name="connsiteY1" fmla="*/ 8081 h 703035"/>
                  <a:gd name="connsiteX2" fmla="*/ 658368 w 2805125"/>
                  <a:gd name="connsiteY2" fmla="*/ 703025 h 703035"/>
                  <a:gd name="connsiteX3" fmla="*/ 975360 w 2805125"/>
                  <a:gd name="connsiteY3" fmla="*/ 26369 h 703035"/>
                  <a:gd name="connsiteX4" fmla="*/ 1304544 w 2805125"/>
                  <a:gd name="connsiteY4" fmla="*/ 684737 h 703035"/>
                  <a:gd name="connsiteX5" fmla="*/ 1603248 w 2805125"/>
                  <a:gd name="connsiteY5" fmla="*/ 44657 h 703035"/>
                  <a:gd name="connsiteX6" fmla="*/ 1938528 w 2805125"/>
                  <a:gd name="connsiteY6" fmla="*/ 434801 h 703035"/>
                  <a:gd name="connsiteX7" fmla="*/ 2395728 w 2805125"/>
                  <a:gd name="connsiteY7" fmla="*/ 355553 h 703035"/>
                  <a:gd name="connsiteX8" fmla="*/ 2426208 w 2805125"/>
                  <a:gd name="connsiteY8" fmla="*/ 489665 h 703035"/>
                  <a:gd name="connsiteX9" fmla="*/ 2529840 w 2805125"/>
                  <a:gd name="connsiteY9" fmla="*/ 507953 h 703035"/>
                  <a:gd name="connsiteX10" fmla="*/ 2584704 w 2805125"/>
                  <a:gd name="connsiteY10" fmla="*/ 367745 h 703035"/>
                  <a:gd name="connsiteX11" fmla="*/ 2639568 w 2805125"/>
                  <a:gd name="connsiteY11" fmla="*/ 550625 h 703035"/>
                  <a:gd name="connsiteX12" fmla="*/ 2700528 w 2805125"/>
                  <a:gd name="connsiteY12" fmla="*/ 379937 h 703035"/>
                  <a:gd name="connsiteX13" fmla="*/ 2749296 w 2805125"/>
                  <a:gd name="connsiteY13" fmla="*/ 520145 h 703035"/>
                  <a:gd name="connsiteX14" fmla="*/ 2805125 w 2805125"/>
                  <a:gd name="connsiteY14" fmla="*/ 531709 h 703035"/>
                  <a:gd name="connsiteX0" fmla="*/ 0 w 2749296"/>
                  <a:gd name="connsiteY0" fmla="*/ 386033 h 703035"/>
                  <a:gd name="connsiteX1" fmla="*/ 310896 w 2749296"/>
                  <a:gd name="connsiteY1" fmla="*/ 8081 h 703035"/>
                  <a:gd name="connsiteX2" fmla="*/ 658368 w 2749296"/>
                  <a:gd name="connsiteY2" fmla="*/ 703025 h 703035"/>
                  <a:gd name="connsiteX3" fmla="*/ 975360 w 2749296"/>
                  <a:gd name="connsiteY3" fmla="*/ 26369 h 703035"/>
                  <a:gd name="connsiteX4" fmla="*/ 1304544 w 2749296"/>
                  <a:gd name="connsiteY4" fmla="*/ 684737 h 703035"/>
                  <a:gd name="connsiteX5" fmla="*/ 1603248 w 2749296"/>
                  <a:gd name="connsiteY5" fmla="*/ 44657 h 703035"/>
                  <a:gd name="connsiteX6" fmla="*/ 1938528 w 2749296"/>
                  <a:gd name="connsiteY6" fmla="*/ 434801 h 703035"/>
                  <a:gd name="connsiteX7" fmla="*/ 2395728 w 2749296"/>
                  <a:gd name="connsiteY7" fmla="*/ 355553 h 703035"/>
                  <a:gd name="connsiteX8" fmla="*/ 2426208 w 2749296"/>
                  <a:gd name="connsiteY8" fmla="*/ 489665 h 703035"/>
                  <a:gd name="connsiteX9" fmla="*/ 2529840 w 2749296"/>
                  <a:gd name="connsiteY9" fmla="*/ 507953 h 703035"/>
                  <a:gd name="connsiteX10" fmla="*/ 2584704 w 2749296"/>
                  <a:gd name="connsiteY10" fmla="*/ 367745 h 703035"/>
                  <a:gd name="connsiteX11" fmla="*/ 2639568 w 2749296"/>
                  <a:gd name="connsiteY11" fmla="*/ 550625 h 703035"/>
                  <a:gd name="connsiteX12" fmla="*/ 2700528 w 2749296"/>
                  <a:gd name="connsiteY12" fmla="*/ 379937 h 703035"/>
                  <a:gd name="connsiteX13" fmla="*/ 2749296 w 2749296"/>
                  <a:gd name="connsiteY13" fmla="*/ 520145 h 703035"/>
                  <a:gd name="connsiteX0" fmla="*/ 0 w 2700529"/>
                  <a:gd name="connsiteY0" fmla="*/ 386033 h 703035"/>
                  <a:gd name="connsiteX1" fmla="*/ 310896 w 2700529"/>
                  <a:gd name="connsiteY1" fmla="*/ 8081 h 703035"/>
                  <a:gd name="connsiteX2" fmla="*/ 658368 w 2700529"/>
                  <a:gd name="connsiteY2" fmla="*/ 703025 h 703035"/>
                  <a:gd name="connsiteX3" fmla="*/ 975360 w 2700529"/>
                  <a:gd name="connsiteY3" fmla="*/ 26369 h 703035"/>
                  <a:gd name="connsiteX4" fmla="*/ 1304544 w 2700529"/>
                  <a:gd name="connsiteY4" fmla="*/ 684737 h 703035"/>
                  <a:gd name="connsiteX5" fmla="*/ 1603248 w 2700529"/>
                  <a:gd name="connsiteY5" fmla="*/ 44657 h 703035"/>
                  <a:gd name="connsiteX6" fmla="*/ 1938528 w 2700529"/>
                  <a:gd name="connsiteY6" fmla="*/ 434801 h 703035"/>
                  <a:gd name="connsiteX7" fmla="*/ 2395728 w 2700529"/>
                  <a:gd name="connsiteY7" fmla="*/ 355553 h 703035"/>
                  <a:gd name="connsiteX8" fmla="*/ 2426208 w 2700529"/>
                  <a:gd name="connsiteY8" fmla="*/ 489665 h 703035"/>
                  <a:gd name="connsiteX9" fmla="*/ 2529840 w 2700529"/>
                  <a:gd name="connsiteY9" fmla="*/ 507953 h 703035"/>
                  <a:gd name="connsiteX10" fmla="*/ 2584704 w 2700529"/>
                  <a:gd name="connsiteY10" fmla="*/ 367745 h 703035"/>
                  <a:gd name="connsiteX11" fmla="*/ 2639568 w 2700529"/>
                  <a:gd name="connsiteY11" fmla="*/ 550625 h 703035"/>
                  <a:gd name="connsiteX12" fmla="*/ 2700528 w 2700529"/>
                  <a:gd name="connsiteY12" fmla="*/ 379937 h 703035"/>
                  <a:gd name="connsiteX0" fmla="*/ 0 w 2700529"/>
                  <a:gd name="connsiteY0" fmla="*/ 386033 h 703035"/>
                  <a:gd name="connsiteX1" fmla="*/ 310896 w 2700529"/>
                  <a:gd name="connsiteY1" fmla="*/ 8081 h 703035"/>
                  <a:gd name="connsiteX2" fmla="*/ 658368 w 2700529"/>
                  <a:gd name="connsiteY2" fmla="*/ 703025 h 703035"/>
                  <a:gd name="connsiteX3" fmla="*/ 975360 w 2700529"/>
                  <a:gd name="connsiteY3" fmla="*/ 26369 h 703035"/>
                  <a:gd name="connsiteX4" fmla="*/ 1304544 w 2700529"/>
                  <a:gd name="connsiteY4" fmla="*/ 684737 h 703035"/>
                  <a:gd name="connsiteX5" fmla="*/ 1603248 w 2700529"/>
                  <a:gd name="connsiteY5" fmla="*/ 44657 h 703035"/>
                  <a:gd name="connsiteX6" fmla="*/ 1938528 w 2700529"/>
                  <a:gd name="connsiteY6" fmla="*/ 434801 h 703035"/>
                  <a:gd name="connsiteX7" fmla="*/ 2395728 w 2700529"/>
                  <a:gd name="connsiteY7" fmla="*/ 355553 h 703035"/>
                  <a:gd name="connsiteX8" fmla="*/ 2426208 w 2700529"/>
                  <a:gd name="connsiteY8" fmla="*/ 489665 h 703035"/>
                  <a:gd name="connsiteX9" fmla="*/ 2529840 w 2700529"/>
                  <a:gd name="connsiteY9" fmla="*/ 507953 h 703035"/>
                  <a:gd name="connsiteX10" fmla="*/ 2639568 w 2700529"/>
                  <a:gd name="connsiteY10" fmla="*/ 550625 h 703035"/>
                  <a:gd name="connsiteX11" fmla="*/ 2700528 w 2700529"/>
                  <a:gd name="connsiteY11" fmla="*/ 379937 h 703035"/>
                  <a:gd name="connsiteX0" fmla="*/ 0 w 2639569"/>
                  <a:gd name="connsiteY0" fmla="*/ 386033 h 703035"/>
                  <a:gd name="connsiteX1" fmla="*/ 310896 w 2639569"/>
                  <a:gd name="connsiteY1" fmla="*/ 8081 h 703035"/>
                  <a:gd name="connsiteX2" fmla="*/ 658368 w 2639569"/>
                  <a:gd name="connsiteY2" fmla="*/ 703025 h 703035"/>
                  <a:gd name="connsiteX3" fmla="*/ 975360 w 2639569"/>
                  <a:gd name="connsiteY3" fmla="*/ 26369 h 703035"/>
                  <a:gd name="connsiteX4" fmla="*/ 1304544 w 2639569"/>
                  <a:gd name="connsiteY4" fmla="*/ 684737 h 703035"/>
                  <a:gd name="connsiteX5" fmla="*/ 1603248 w 2639569"/>
                  <a:gd name="connsiteY5" fmla="*/ 44657 h 703035"/>
                  <a:gd name="connsiteX6" fmla="*/ 1938528 w 2639569"/>
                  <a:gd name="connsiteY6" fmla="*/ 434801 h 703035"/>
                  <a:gd name="connsiteX7" fmla="*/ 2395728 w 2639569"/>
                  <a:gd name="connsiteY7" fmla="*/ 355553 h 703035"/>
                  <a:gd name="connsiteX8" fmla="*/ 2426208 w 2639569"/>
                  <a:gd name="connsiteY8" fmla="*/ 489665 h 703035"/>
                  <a:gd name="connsiteX9" fmla="*/ 2529840 w 2639569"/>
                  <a:gd name="connsiteY9" fmla="*/ 507953 h 703035"/>
                  <a:gd name="connsiteX10" fmla="*/ 2639568 w 2639569"/>
                  <a:gd name="connsiteY10" fmla="*/ 550625 h 703035"/>
                  <a:gd name="connsiteX0" fmla="*/ 0 w 2529839"/>
                  <a:gd name="connsiteY0" fmla="*/ 386033 h 703035"/>
                  <a:gd name="connsiteX1" fmla="*/ 310896 w 2529839"/>
                  <a:gd name="connsiteY1" fmla="*/ 8081 h 703035"/>
                  <a:gd name="connsiteX2" fmla="*/ 658368 w 2529839"/>
                  <a:gd name="connsiteY2" fmla="*/ 703025 h 703035"/>
                  <a:gd name="connsiteX3" fmla="*/ 975360 w 2529839"/>
                  <a:gd name="connsiteY3" fmla="*/ 26369 h 703035"/>
                  <a:gd name="connsiteX4" fmla="*/ 1304544 w 2529839"/>
                  <a:gd name="connsiteY4" fmla="*/ 684737 h 703035"/>
                  <a:gd name="connsiteX5" fmla="*/ 1603248 w 2529839"/>
                  <a:gd name="connsiteY5" fmla="*/ 44657 h 703035"/>
                  <a:gd name="connsiteX6" fmla="*/ 1938528 w 2529839"/>
                  <a:gd name="connsiteY6" fmla="*/ 434801 h 703035"/>
                  <a:gd name="connsiteX7" fmla="*/ 2395728 w 2529839"/>
                  <a:gd name="connsiteY7" fmla="*/ 355553 h 703035"/>
                  <a:gd name="connsiteX8" fmla="*/ 2426208 w 2529839"/>
                  <a:gd name="connsiteY8" fmla="*/ 489665 h 703035"/>
                  <a:gd name="connsiteX9" fmla="*/ 2529840 w 2529839"/>
                  <a:gd name="connsiteY9" fmla="*/ 507953 h 703035"/>
                  <a:gd name="connsiteX0" fmla="*/ 0 w 2435200"/>
                  <a:gd name="connsiteY0" fmla="*/ 386033 h 703035"/>
                  <a:gd name="connsiteX1" fmla="*/ 310896 w 2435200"/>
                  <a:gd name="connsiteY1" fmla="*/ 8081 h 703035"/>
                  <a:gd name="connsiteX2" fmla="*/ 658368 w 2435200"/>
                  <a:gd name="connsiteY2" fmla="*/ 703025 h 703035"/>
                  <a:gd name="connsiteX3" fmla="*/ 975360 w 2435200"/>
                  <a:gd name="connsiteY3" fmla="*/ 26369 h 703035"/>
                  <a:gd name="connsiteX4" fmla="*/ 1304544 w 2435200"/>
                  <a:gd name="connsiteY4" fmla="*/ 684737 h 703035"/>
                  <a:gd name="connsiteX5" fmla="*/ 1603248 w 2435200"/>
                  <a:gd name="connsiteY5" fmla="*/ 44657 h 703035"/>
                  <a:gd name="connsiteX6" fmla="*/ 1938528 w 2435200"/>
                  <a:gd name="connsiteY6" fmla="*/ 434801 h 703035"/>
                  <a:gd name="connsiteX7" fmla="*/ 2395728 w 2435200"/>
                  <a:gd name="connsiteY7" fmla="*/ 355553 h 703035"/>
                  <a:gd name="connsiteX8" fmla="*/ 2426208 w 2435200"/>
                  <a:gd name="connsiteY8" fmla="*/ 489665 h 703035"/>
                  <a:gd name="connsiteX0" fmla="*/ 0 w 2395729"/>
                  <a:gd name="connsiteY0" fmla="*/ 386033 h 703035"/>
                  <a:gd name="connsiteX1" fmla="*/ 310896 w 2395729"/>
                  <a:gd name="connsiteY1" fmla="*/ 8081 h 703035"/>
                  <a:gd name="connsiteX2" fmla="*/ 658368 w 2395729"/>
                  <a:gd name="connsiteY2" fmla="*/ 703025 h 703035"/>
                  <a:gd name="connsiteX3" fmla="*/ 975360 w 2395729"/>
                  <a:gd name="connsiteY3" fmla="*/ 26369 h 703035"/>
                  <a:gd name="connsiteX4" fmla="*/ 1304544 w 2395729"/>
                  <a:gd name="connsiteY4" fmla="*/ 684737 h 703035"/>
                  <a:gd name="connsiteX5" fmla="*/ 1603248 w 2395729"/>
                  <a:gd name="connsiteY5" fmla="*/ 44657 h 703035"/>
                  <a:gd name="connsiteX6" fmla="*/ 1938528 w 2395729"/>
                  <a:gd name="connsiteY6" fmla="*/ 434801 h 703035"/>
                  <a:gd name="connsiteX7" fmla="*/ 2395728 w 2395729"/>
                  <a:gd name="connsiteY7" fmla="*/ 355553 h 703035"/>
                  <a:gd name="connsiteX0" fmla="*/ 0 w 1938527"/>
                  <a:gd name="connsiteY0" fmla="*/ 386033 h 703035"/>
                  <a:gd name="connsiteX1" fmla="*/ 310896 w 1938527"/>
                  <a:gd name="connsiteY1" fmla="*/ 8081 h 703035"/>
                  <a:gd name="connsiteX2" fmla="*/ 658368 w 1938527"/>
                  <a:gd name="connsiteY2" fmla="*/ 703025 h 703035"/>
                  <a:gd name="connsiteX3" fmla="*/ 975360 w 1938527"/>
                  <a:gd name="connsiteY3" fmla="*/ 26369 h 703035"/>
                  <a:gd name="connsiteX4" fmla="*/ 1304544 w 1938527"/>
                  <a:gd name="connsiteY4" fmla="*/ 684737 h 703035"/>
                  <a:gd name="connsiteX5" fmla="*/ 1603248 w 1938527"/>
                  <a:gd name="connsiteY5" fmla="*/ 44657 h 703035"/>
                  <a:gd name="connsiteX6" fmla="*/ 1938528 w 1938527"/>
                  <a:gd name="connsiteY6" fmla="*/ 434801 h 703035"/>
                  <a:gd name="connsiteX0" fmla="*/ 0 w 1938527"/>
                  <a:gd name="connsiteY0" fmla="*/ 386033 h 703035"/>
                  <a:gd name="connsiteX1" fmla="*/ 310896 w 1938527"/>
                  <a:gd name="connsiteY1" fmla="*/ 8081 h 703035"/>
                  <a:gd name="connsiteX2" fmla="*/ 658368 w 1938527"/>
                  <a:gd name="connsiteY2" fmla="*/ 703025 h 703035"/>
                  <a:gd name="connsiteX3" fmla="*/ 975360 w 1938527"/>
                  <a:gd name="connsiteY3" fmla="*/ 26369 h 703035"/>
                  <a:gd name="connsiteX4" fmla="*/ 1304544 w 1938527"/>
                  <a:gd name="connsiteY4" fmla="*/ 684737 h 703035"/>
                  <a:gd name="connsiteX5" fmla="*/ 1603248 w 1938527"/>
                  <a:gd name="connsiteY5" fmla="*/ 44657 h 703035"/>
                  <a:gd name="connsiteX6" fmla="*/ 1938528 w 1938527"/>
                  <a:gd name="connsiteY6" fmla="*/ 434801 h 70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8527" h="703035">
                    <a:moveTo>
                      <a:pt x="0" y="386033"/>
                    </a:moveTo>
                    <a:cubicBezTo>
                      <a:pt x="100584" y="170641"/>
                      <a:pt x="201168" y="-44751"/>
                      <a:pt x="310896" y="8081"/>
                    </a:cubicBezTo>
                    <a:cubicBezTo>
                      <a:pt x="420624" y="60913"/>
                      <a:pt x="547624" y="699977"/>
                      <a:pt x="658368" y="703025"/>
                    </a:cubicBezTo>
                    <a:cubicBezTo>
                      <a:pt x="769112" y="706073"/>
                      <a:pt x="867664" y="29417"/>
                      <a:pt x="975360" y="26369"/>
                    </a:cubicBezTo>
                    <a:cubicBezTo>
                      <a:pt x="1083056" y="23321"/>
                      <a:pt x="1199896" y="681689"/>
                      <a:pt x="1304544" y="684737"/>
                    </a:cubicBezTo>
                    <a:cubicBezTo>
                      <a:pt x="1409192" y="687785"/>
                      <a:pt x="1497584" y="86313"/>
                      <a:pt x="1603248" y="44657"/>
                    </a:cubicBezTo>
                    <a:cubicBezTo>
                      <a:pt x="1708912" y="3001"/>
                      <a:pt x="1890740" y="151843"/>
                      <a:pt x="1938528" y="434801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>
                  <a:solidFill>
                    <a:sysClr val="window" lastClr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직사각형 1317">
                <a:extLst>
                  <a:ext uri="{FF2B5EF4-FFF2-40B4-BE49-F238E27FC236}">
                    <a16:creationId xmlns:a16="http://schemas.microsoft.com/office/drawing/2014/main" id="{494FF477-7DA3-403E-7E20-3D81A6386924}"/>
                  </a:ext>
                </a:extLst>
              </p:cNvPr>
              <p:cNvSpPr/>
              <p:nvPr/>
            </p:nvSpPr>
            <p:spPr>
              <a:xfrm>
                <a:off x="3656904" y="5025446"/>
                <a:ext cx="252512" cy="24512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직사각형 1318">
                <a:extLst>
                  <a:ext uri="{FF2B5EF4-FFF2-40B4-BE49-F238E27FC236}">
                    <a16:creationId xmlns:a16="http://schemas.microsoft.com/office/drawing/2014/main" id="{C4ADDE62-4892-A4E8-6589-84DBE1E37AF8}"/>
                  </a:ext>
                </a:extLst>
              </p:cNvPr>
              <p:cNvSpPr/>
              <p:nvPr/>
            </p:nvSpPr>
            <p:spPr>
              <a:xfrm>
                <a:off x="3879263" y="5021579"/>
                <a:ext cx="918646" cy="2451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자유형: 도형 1319">
                <a:extLst>
                  <a:ext uri="{FF2B5EF4-FFF2-40B4-BE49-F238E27FC236}">
                    <a16:creationId xmlns:a16="http://schemas.microsoft.com/office/drawing/2014/main" id="{73B83094-C703-F3B5-23F7-F7A01C34612E}"/>
                  </a:ext>
                </a:extLst>
              </p:cNvPr>
              <p:cNvSpPr/>
              <p:nvPr/>
            </p:nvSpPr>
            <p:spPr>
              <a:xfrm>
                <a:off x="3892680" y="5047158"/>
                <a:ext cx="906448" cy="198834"/>
              </a:xfrm>
              <a:custGeom>
                <a:avLst/>
                <a:gdLst>
                  <a:gd name="connsiteX0" fmla="*/ 0 w 828483"/>
                  <a:gd name="connsiteY0" fmla="*/ 0 h 276161"/>
                  <a:gd name="connsiteX1" fmla="*/ 42958 w 828483"/>
                  <a:gd name="connsiteY1" fmla="*/ 270024 h 276161"/>
                  <a:gd name="connsiteX2" fmla="*/ 104327 w 828483"/>
                  <a:gd name="connsiteY2" fmla="*/ 0 h 276161"/>
                  <a:gd name="connsiteX3" fmla="*/ 165696 w 828483"/>
                  <a:gd name="connsiteY3" fmla="*/ 270024 h 276161"/>
                  <a:gd name="connsiteX4" fmla="*/ 245476 w 828483"/>
                  <a:gd name="connsiteY4" fmla="*/ 12273 h 276161"/>
                  <a:gd name="connsiteX5" fmla="*/ 294572 w 828483"/>
                  <a:gd name="connsiteY5" fmla="*/ 263887 h 276161"/>
                  <a:gd name="connsiteX6" fmla="*/ 362078 w 828483"/>
                  <a:gd name="connsiteY6" fmla="*/ 6136 h 276161"/>
                  <a:gd name="connsiteX7" fmla="*/ 405036 w 828483"/>
                  <a:gd name="connsiteY7" fmla="*/ 263887 h 276161"/>
                  <a:gd name="connsiteX8" fmla="*/ 497090 w 828483"/>
                  <a:gd name="connsiteY8" fmla="*/ 0 h 276161"/>
                  <a:gd name="connsiteX9" fmla="*/ 540048 w 828483"/>
                  <a:gd name="connsiteY9" fmla="*/ 263887 h 276161"/>
                  <a:gd name="connsiteX10" fmla="*/ 613691 w 828483"/>
                  <a:gd name="connsiteY10" fmla="*/ 12273 h 276161"/>
                  <a:gd name="connsiteX11" fmla="*/ 656650 w 828483"/>
                  <a:gd name="connsiteY11" fmla="*/ 276161 h 276161"/>
                  <a:gd name="connsiteX12" fmla="*/ 730292 w 828483"/>
                  <a:gd name="connsiteY12" fmla="*/ 12273 h 276161"/>
                  <a:gd name="connsiteX13" fmla="*/ 767114 w 828483"/>
                  <a:gd name="connsiteY13" fmla="*/ 270024 h 276161"/>
                  <a:gd name="connsiteX14" fmla="*/ 828483 w 828483"/>
                  <a:gd name="connsiteY14" fmla="*/ 6136 h 276161"/>
                  <a:gd name="connsiteX0" fmla="*/ 0 w 834421"/>
                  <a:gd name="connsiteY0" fmla="*/ 0 h 276161"/>
                  <a:gd name="connsiteX1" fmla="*/ 42958 w 834421"/>
                  <a:gd name="connsiteY1" fmla="*/ 270024 h 276161"/>
                  <a:gd name="connsiteX2" fmla="*/ 104327 w 834421"/>
                  <a:gd name="connsiteY2" fmla="*/ 0 h 276161"/>
                  <a:gd name="connsiteX3" fmla="*/ 165696 w 834421"/>
                  <a:gd name="connsiteY3" fmla="*/ 270024 h 276161"/>
                  <a:gd name="connsiteX4" fmla="*/ 245476 w 834421"/>
                  <a:gd name="connsiteY4" fmla="*/ 12273 h 276161"/>
                  <a:gd name="connsiteX5" fmla="*/ 294572 w 834421"/>
                  <a:gd name="connsiteY5" fmla="*/ 263887 h 276161"/>
                  <a:gd name="connsiteX6" fmla="*/ 362078 w 834421"/>
                  <a:gd name="connsiteY6" fmla="*/ 6136 h 276161"/>
                  <a:gd name="connsiteX7" fmla="*/ 405036 w 834421"/>
                  <a:gd name="connsiteY7" fmla="*/ 263887 h 276161"/>
                  <a:gd name="connsiteX8" fmla="*/ 497090 w 834421"/>
                  <a:gd name="connsiteY8" fmla="*/ 0 h 276161"/>
                  <a:gd name="connsiteX9" fmla="*/ 540048 w 834421"/>
                  <a:gd name="connsiteY9" fmla="*/ 263887 h 276161"/>
                  <a:gd name="connsiteX10" fmla="*/ 613691 w 834421"/>
                  <a:gd name="connsiteY10" fmla="*/ 12273 h 276161"/>
                  <a:gd name="connsiteX11" fmla="*/ 656650 w 834421"/>
                  <a:gd name="connsiteY11" fmla="*/ 276161 h 276161"/>
                  <a:gd name="connsiteX12" fmla="*/ 730292 w 834421"/>
                  <a:gd name="connsiteY12" fmla="*/ 12273 h 276161"/>
                  <a:gd name="connsiteX13" fmla="*/ 767114 w 834421"/>
                  <a:gd name="connsiteY13" fmla="*/ 270024 h 276161"/>
                  <a:gd name="connsiteX14" fmla="*/ 834421 w 834421"/>
                  <a:gd name="connsiteY14" fmla="*/ 130234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4896"/>
                  <a:gd name="connsiteY0" fmla="*/ 0 h 276161"/>
                  <a:gd name="connsiteX1" fmla="*/ 42958 w 824896"/>
                  <a:gd name="connsiteY1" fmla="*/ 270024 h 276161"/>
                  <a:gd name="connsiteX2" fmla="*/ 104327 w 824896"/>
                  <a:gd name="connsiteY2" fmla="*/ 0 h 276161"/>
                  <a:gd name="connsiteX3" fmla="*/ 165696 w 824896"/>
                  <a:gd name="connsiteY3" fmla="*/ 270024 h 276161"/>
                  <a:gd name="connsiteX4" fmla="*/ 245476 w 824896"/>
                  <a:gd name="connsiteY4" fmla="*/ 12273 h 276161"/>
                  <a:gd name="connsiteX5" fmla="*/ 294572 w 824896"/>
                  <a:gd name="connsiteY5" fmla="*/ 263887 h 276161"/>
                  <a:gd name="connsiteX6" fmla="*/ 362078 w 824896"/>
                  <a:gd name="connsiteY6" fmla="*/ 6136 h 276161"/>
                  <a:gd name="connsiteX7" fmla="*/ 405036 w 824896"/>
                  <a:gd name="connsiteY7" fmla="*/ 263887 h 276161"/>
                  <a:gd name="connsiteX8" fmla="*/ 497090 w 824896"/>
                  <a:gd name="connsiteY8" fmla="*/ 0 h 276161"/>
                  <a:gd name="connsiteX9" fmla="*/ 540048 w 824896"/>
                  <a:gd name="connsiteY9" fmla="*/ 263887 h 276161"/>
                  <a:gd name="connsiteX10" fmla="*/ 613691 w 824896"/>
                  <a:gd name="connsiteY10" fmla="*/ 12273 h 276161"/>
                  <a:gd name="connsiteX11" fmla="*/ 656650 w 824896"/>
                  <a:gd name="connsiteY11" fmla="*/ 276161 h 276161"/>
                  <a:gd name="connsiteX12" fmla="*/ 730292 w 824896"/>
                  <a:gd name="connsiteY12" fmla="*/ 12273 h 276161"/>
                  <a:gd name="connsiteX13" fmla="*/ 767114 w 824896"/>
                  <a:gd name="connsiteY13" fmla="*/ 270024 h 276161"/>
                  <a:gd name="connsiteX14" fmla="*/ 824896 w 824896"/>
                  <a:gd name="connsiteY14" fmla="*/ 138092 h 276161"/>
                  <a:gd name="connsiteX0" fmla="*/ 0 w 821735"/>
                  <a:gd name="connsiteY0" fmla="*/ 136208 h 277850"/>
                  <a:gd name="connsiteX1" fmla="*/ 39797 w 821735"/>
                  <a:gd name="connsiteY1" fmla="*/ 270024 h 277850"/>
                  <a:gd name="connsiteX2" fmla="*/ 101166 w 821735"/>
                  <a:gd name="connsiteY2" fmla="*/ 0 h 277850"/>
                  <a:gd name="connsiteX3" fmla="*/ 162535 w 821735"/>
                  <a:gd name="connsiteY3" fmla="*/ 270024 h 277850"/>
                  <a:gd name="connsiteX4" fmla="*/ 242315 w 821735"/>
                  <a:gd name="connsiteY4" fmla="*/ 12273 h 277850"/>
                  <a:gd name="connsiteX5" fmla="*/ 291411 w 821735"/>
                  <a:gd name="connsiteY5" fmla="*/ 263887 h 277850"/>
                  <a:gd name="connsiteX6" fmla="*/ 358917 w 821735"/>
                  <a:gd name="connsiteY6" fmla="*/ 6136 h 277850"/>
                  <a:gd name="connsiteX7" fmla="*/ 401875 w 821735"/>
                  <a:gd name="connsiteY7" fmla="*/ 263887 h 277850"/>
                  <a:gd name="connsiteX8" fmla="*/ 493929 w 821735"/>
                  <a:gd name="connsiteY8" fmla="*/ 0 h 277850"/>
                  <a:gd name="connsiteX9" fmla="*/ 536887 w 821735"/>
                  <a:gd name="connsiteY9" fmla="*/ 263887 h 277850"/>
                  <a:gd name="connsiteX10" fmla="*/ 610530 w 821735"/>
                  <a:gd name="connsiteY10" fmla="*/ 12273 h 277850"/>
                  <a:gd name="connsiteX11" fmla="*/ 653489 w 821735"/>
                  <a:gd name="connsiteY11" fmla="*/ 276161 h 277850"/>
                  <a:gd name="connsiteX12" fmla="*/ 727131 w 821735"/>
                  <a:gd name="connsiteY12" fmla="*/ 12273 h 277850"/>
                  <a:gd name="connsiteX13" fmla="*/ 763953 w 821735"/>
                  <a:gd name="connsiteY13" fmla="*/ 270024 h 277850"/>
                  <a:gd name="connsiteX14" fmla="*/ 821735 w 821735"/>
                  <a:gd name="connsiteY14" fmla="*/ 138092 h 277850"/>
                  <a:gd name="connsiteX0" fmla="*/ 0 w 821735"/>
                  <a:gd name="connsiteY0" fmla="*/ 136208 h 276161"/>
                  <a:gd name="connsiteX1" fmla="*/ 39797 w 821735"/>
                  <a:gd name="connsiteY1" fmla="*/ 270024 h 276161"/>
                  <a:gd name="connsiteX2" fmla="*/ 101166 w 821735"/>
                  <a:gd name="connsiteY2" fmla="*/ 0 h 276161"/>
                  <a:gd name="connsiteX3" fmla="*/ 162535 w 821735"/>
                  <a:gd name="connsiteY3" fmla="*/ 270024 h 276161"/>
                  <a:gd name="connsiteX4" fmla="*/ 242315 w 821735"/>
                  <a:gd name="connsiteY4" fmla="*/ 12273 h 276161"/>
                  <a:gd name="connsiteX5" fmla="*/ 291411 w 821735"/>
                  <a:gd name="connsiteY5" fmla="*/ 263887 h 276161"/>
                  <a:gd name="connsiteX6" fmla="*/ 358917 w 821735"/>
                  <a:gd name="connsiteY6" fmla="*/ 6136 h 276161"/>
                  <a:gd name="connsiteX7" fmla="*/ 401875 w 821735"/>
                  <a:gd name="connsiteY7" fmla="*/ 263887 h 276161"/>
                  <a:gd name="connsiteX8" fmla="*/ 493929 w 821735"/>
                  <a:gd name="connsiteY8" fmla="*/ 0 h 276161"/>
                  <a:gd name="connsiteX9" fmla="*/ 536887 w 821735"/>
                  <a:gd name="connsiteY9" fmla="*/ 263887 h 276161"/>
                  <a:gd name="connsiteX10" fmla="*/ 610530 w 821735"/>
                  <a:gd name="connsiteY10" fmla="*/ 12273 h 276161"/>
                  <a:gd name="connsiteX11" fmla="*/ 653489 w 821735"/>
                  <a:gd name="connsiteY11" fmla="*/ 276161 h 276161"/>
                  <a:gd name="connsiteX12" fmla="*/ 727131 w 821735"/>
                  <a:gd name="connsiteY12" fmla="*/ 12273 h 276161"/>
                  <a:gd name="connsiteX13" fmla="*/ 763953 w 821735"/>
                  <a:gd name="connsiteY13" fmla="*/ 270024 h 276161"/>
                  <a:gd name="connsiteX14" fmla="*/ 821735 w 821735"/>
                  <a:gd name="connsiteY14" fmla="*/ 138092 h 276161"/>
                  <a:gd name="connsiteX0" fmla="*/ 0 w 821735"/>
                  <a:gd name="connsiteY0" fmla="*/ 136208 h 276161"/>
                  <a:gd name="connsiteX1" fmla="*/ 39797 w 821735"/>
                  <a:gd name="connsiteY1" fmla="*/ 270024 h 276161"/>
                  <a:gd name="connsiteX2" fmla="*/ 101166 w 821735"/>
                  <a:gd name="connsiteY2" fmla="*/ 0 h 276161"/>
                  <a:gd name="connsiteX3" fmla="*/ 162535 w 821735"/>
                  <a:gd name="connsiteY3" fmla="*/ 270024 h 276161"/>
                  <a:gd name="connsiteX4" fmla="*/ 242315 w 821735"/>
                  <a:gd name="connsiteY4" fmla="*/ 12273 h 276161"/>
                  <a:gd name="connsiteX5" fmla="*/ 291411 w 821735"/>
                  <a:gd name="connsiteY5" fmla="*/ 263887 h 276161"/>
                  <a:gd name="connsiteX6" fmla="*/ 358917 w 821735"/>
                  <a:gd name="connsiteY6" fmla="*/ 6136 h 276161"/>
                  <a:gd name="connsiteX7" fmla="*/ 401875 w 821735"/>
                  <a:gd name="connsiteY7" fmla="*/ 263887 h 276161"/>
                  <a:gd name="connsiteX8" fmla="*/ 493929 w 821735"/>
                  <a:gd name="connsiteY8" fmla="*/ 0 h 276161"/>
                  <a:gd name="connsiteX9" fmla="*/ 536887 w 821735"/>
                  <a:gd name="connsiteY9" fmla="*/ 263887 h 276161"/>
                  <a:gd name="connsiteX10" fmla="*/ 610530 w 821735"/>
                  <a:gd name="connsiteY10" fmla="*/ 12273 h 276161"/>
                  <a:gd name="connsiteX11" fmla="*/ 653489 w 821735"/>
                  <a:gd name="connsiteY11" fmla="*/ 276161 h 276161"/>
                  <a:gd name="connsiteX12" fmla="*/ 727131 w 821735"/>
                  <a:gd name="connsiteY12" fmla="*/ 12273 h 276161"/>
                  <a:gd name="connsiteX13" fmla="*/ 763953 w 821735"/>
                  <a:gd name="connsiteY13" fmla="*/ 270024 h 276161"/>
                  <a:gd name="connsiteX14" fmla="*/ 821735 w 821735"/>
                  <a:gd name="connsiteY14" fmla="*/ 138092 h 276161"/>
                  <a:gd name="connsiteX0" fmla="*/ 0 w 781938"/>
                  <a:gd name="connsiteY0" fmla="*/ 270024 h 276161"/>
                  <a:gd name="connsiteX1" fmla="*/ 61369 w 781938"/>
                  <a:gd name="connsiteY1" fmla="*/ 0 h 276161"/>
                  <a:gd name="connsiteX2" fmla="*/ 122738 w 781938"/>
                  <a:gd name="connsiteY2" fmla="*/ 270024 h 276161"/>
                  <a:gd name="connsiteX3" fmla="*/ 202518 w 781938"/>
                  <a:gd name="connsiteY3" fmla="*/ 12273 h 276161"/>
                  <a:gd name="connsiteX4" fmla="*/ 251614 w 781938"/>
                  <a:gd name="connsiteY4" fmla="*/ 263887 h 276161"/>
                  <a:gd name="connsiteX5" fmla="*/ 319120 w 781938"/>
                  <a:gd name="connsiteY5" fmla="*/ 6136 h 276161"/>
                  <a:gd name="connsiteX6" fmla="*/ 362078 w 781938"/>
                  <a:gd name="connsiteY6" fmla="*/ 263887 h 276161"/>
                  <a:gd name="connsiteX7" fmla="*/ 454132 w 781938"/>
                  <a:gd name="connsiteY7" fmla="*/ 0 h 276161"/>
                  <a:gd name="connsiteX8" fmla="*/ 497090 w 781938"/>
                  <a:gd name="connsiteY8" fmla="*/ 263887 h 276161"/>
                  <a:gd name="connsiteX9" fmla="*/ 570733 w 781938"/>
                  <a:gd name="connsiteY9" fmla="*/ 12273 h 276161"/>
                  <a:gd name="connsiteX10" fmla="*/ 613692 w 781938"/>
                  <a:gd name="connsiteY10" fmla="*/ 276161 h 276161"/>
                  <a:gd name="connsiteX11" fmla="*/ 687334 w 781938"/>
                  <a:gd name="connsiteY11" fmla="*/ 12273 h 276161"/>
                  <a:gd name="connsiteX12" fmla="*/ 724156 w 781938"/>
                  <a:gd name="connsiteY12" fmla="*/ 270024 h 276161"/>
                  <a:gd name="connsiteX13" fmla="*/ 781938 w 781938"/>
                  <a:gd name="connsiteY13" fmla="*/ 138092 h 276161"/>
                  <a:gd name="connsiteX0" fmla="*/ 0 w 720569"/>
                  <a:gd name="connsiteY0" fmla="*/ 0 h 276161"/>
                  <a:gd name="connsiteX1" fmla="*/ 61369 w 720569"/>
                  <a:gd name="connsiteY1" fmla="*/ 270024 h 276161"/>
                  <a:gd name="connsiteX2" fmla="*/ 141149 w 720569"/>
                  <a:gd name="connsiteY2" fmla="*/ 12273 h 276161"/>
                  <a:gd name="connsiteX3" fmla="*/ 190245 w 720569"/>
                  <a:gd name="connsiteY3" fmla="*/ 263887 h 276161"/>
                  <a:gd name="connsiteX4" fmla="*/ 257751 w 720569"/>
                  <a:gd name="connsiteY4" fmla="*/ 6136 h 276161"/>
                  <a:gd name="connsiteX5" fmla="*/ 300709 w 720569"/>
                  <a:gd name="connsiteY5" fmla="*/ 263887 h 276161"/>
                  <a:gd name="connsiteX6" fmla="*/ 392763 w 720569"/>
                  <a:gd name="connsiteY6" fmla="*/ 0 h 276161"/>
                  <a:gd name="connsiteX7" fmla="*/ 435721 w 720569"/>
                  <a:gd name="connsiteY7" fmla="*/ 263887 h 276161"/>
                  <a:gd name="connsiteX8" fmla="*/ 509364 w 720569"/>
                  <a:gd name="connsiteY8" fmla="*/ 12273 h 276161"/>
                  <a:gd name="connsiteX9" fmla="*/ 552323 w 720569"/>
                  <a:gd name="connsiteY9" fmla="*/ 276161 h 276161"/>
                  <a:gd name="connsiteX10" fmla="*/ 625965 w 720569"/>
                  <a:gd name="connsiteY10" fmla="*/ 12273 h 276161"/>
                  <a:gd name="connsiteX11" fmla="*/ 662787 w 720569"/>
                  <a:gd name="connsiteY11" fmla="*/ 270024 h 276161"/>
                  <a:gd name="connsiteX12" fmla="*/ 720569 w 720569"/>
                  <a:gd name="connsiteY12" fmla="*/ 138092 h 2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0569" h="276161">
                    <a:moveTo>
                      <a:pt x="0" y="0"/>
                    </a:moveTo>
                    <a:cubicBezTo>
                      <a:pt x="20456" y="0"/>
                      <a:pt x="37844" y="267979"/>
                      <a:pt x="61369" y="270024"/>
                    </a:cubicBezTo>
                    <a:cubicBezTo>
                      <a:pt x="84894" y="272069"/>
                      <a:pt x="119670" y="13296"/>
                      <a:pt x="141149" y="12273"/>
                    </a:cubicBezTo>
                    <a:cubicBezTo>
                      <a:pt x="162628" y="11250"/>
                      <a:pt x="170811" y="264910"/>
                      <a:pt x="190245" y="263887"/>
                    </a:cubicBezTo>
                    <a:cubicBezTo>
                      <a:pt x="209679" y="262864"/>
                      <a:pt x="239340" y="6136"/>
                      <a:pt x="257751" y="6136"/>
                    </a:cubicBezTo>
                    <a:cubicBezTo>
                      <a:pt x="276162" y="6136"/>
                      <a:pt x="278207" y="264910"/>
                      <a:pt x="300709" y="263887"/>
                    </a:cubicBezTo>
                    <a:cubicBezTo>
                      <a:pt x="323211" y="262864"/>
                      <a:pt x="370261" y="0"/>
                      <a:pt x="392763" y="0"/>
                    </a:cubicBezTo>
                    <a:cubicBezTo>
                      <a:pt x="415265" y="0"/>
                      <a:pt x="416287" y="261841"/>
                      <a:pt x="435721" y="263887"/>
                    </a:cubicBezTo>
                    <a:cubicBezTo>
                      <a:pt x="455155" y="265933"/>
                      <a:pt x="489930" y="10227"/>
                      <a:pt x="509364" y="12273"/>
                    </a:cubicBezTo>
                    <a:cubicBezTo>
                      <a:pt x="528798" y="14319"/>
                      <a:pt x="532890" y="276161"/>
                      <a:pt x="552323" y="276161"/>
                    </a:cubicBezTo>
                    <a:cubicBezTo>
                      <a:pt x="571756" y="276161"/>
                      <a:pt x="607554" y="13296"/>
                      <a:pt x="625965" y="12273"/>
                    </a:cubicBezTo>
                    <a:cubicBezTo>
                      <a:pt x="644376" y="11250"/>
                      <a:pt x="646422" y="271047"/>
                      <a:pt x="662787" y="270024"/>
                    </a:cubicBezTo>
                    <a:cubicBezTo>
                      <a:pt x="679152" y="269001"/>
                      <a:pt x="701303" y="182048"/>
                      <a:pt x="720569" y="138092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5400" dirty="0">
                  <a:solidFill>
                    <a:sysClr val="window" lastClr="FFFFFF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21" name="그룹 1320">
                <a:extLst>
                  <a:ext uri="{FF2B5EF4-FFF2-40B4-BE49-F238E27FC236}">
                    <a16:creationId xmlns:a16="http://schemas.microsoft.com/office/drawing/2014/main" id="{DADDDAC4-5111-9ACC-2082-8168FBBA9BD7}"/>
                  </a:ext>
                </a:extLst>
              </p:cNvPr>
              <p:cNvGrpSpPr/>
              <p:nvPr/>
            </p:nvGrpSpPr>
            <p:grpSpPr>
              <a:xfrm>
                <a:off x="6616525" y="5019502"/>
                <a:ext cx="551423" cy="235872"/>
                <a:chOff x="2333882" y="2111161"/>
                <a:chExt cx="668256" cy="303275"/>
              </a:xfrm>
            </p:grpSpPr>
            <p:sp>
              <p:nvSpPr>
                <p:cNvPr id="1328" name="직사각형 1327">
                  <a:extLst>
                    <a:ext uri="{FF2B5EF4-FFF2-40B4-BE49-F238E27FC236}">
                      <a16:creationId xmlns:a16="http://schemas.microsoft.com/office/drawing/2014/main" id="{C1255232-1818-775B-028A-2DA0E8C1E55E}"/>
                    </a:ext>
                  </a:extLst>
                </p:cNvPr>
                <p:cNvSpPr/>
                <p:nvPr/>
              </p:nvSpPr>
              <p:spPr>
                <a:xfrm>
                  <a:off x="2333882" y="2111161"/>
                  <a:ext cx="45719" cy="303275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/>
                </a:p>
              </p:txBody>
            </p:sp>
            <p:sp>
              <p:nvSpPr>
                <p:cNvPr id="1329" name="직사각형 1328">
                  <a:extLst>
                    <a:ext uri="{FF2B5EF4-FFF2-40B4-BE49-F238E27FC236}">
                      <a16:creationId xmlns:a16="http://schemas.microsoft.com/office/drawing/2014/main" id="{DEDF5F4B-E1CB-ECAF-1A72-BFAC4121E5A3}"/>
                    </a:ext>
                  </a:extLst>
                </p:cNvPr>
                <p:cNvSpPr/>
                <p:nvPr/>
              </p:nvSpPr>
              <p:spPr>
                <a:xfrm>
                  <a:off x="2956419" y="2111161"/>
                  <a:ext cx="45719" cy="303275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/>
                </a:p>
              </p:txBody>
            </p:sp>
          </p:grpSp>
          <p:grpSp>
            <p:nvGrpSpPr>
              <p:cNvPr id="1322" name="그룹 1321">
                <a:extLst>
                  <a:ext uri="{FF2B5EF4-FFF2-40B4-BE49-F238E27FC236}">
                    <a16:creationId xmlns:a16="http://schemas.microsoft.com/office/drawing/2014/main" id="{997F585A-03B6-9DFB-0E0F-75409A963671}"/>
                  </a:ext>
                </a:extLst>
              </p:cNvPr>
              <p:cNvGrpSpPr/>
              <p:nvPr/>
            </p:nvGrpSpPr>
            <p:grpSpPr>
              <a:xfrm>
                <a:off x="4799127" y="5019502"/>
                <a:ext cx="1097478" cy="247095"/>
                <a:chOff x="1567164" y="2948068"/>
                <a:chExt cx="641210" cy="158804"/>
              </a:xfrm>
            </p:grpSpPr>
            <p:sp>
              <p:nvSpPr>
                <p:cNvPr id="1323" name="직사각형 1322">
                  <a:extLst>
                    <a:ext uri="{FF2B5EF4-FFF2-40B4-BE49-F238E27FC236}">
                      <a16:creationId xmlns:a16="http://schemas.microsoft.com/office/drawing/2014/main" id="{638AF16E-C00E-018F-9227-B184B7144747}"/>
                    </a:ext>
                  </a:extLst>
                </p:cNvPr>
                <p:cNvSpPr/>
                <p:nvPr/>
              </p:nvSpPr>
              <p:spPr>
                <a:xfrm>
                  <a:off x="1567628" y="2949337"/>
                  <a:ext cx="640279" cy="15753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 dirty="0">
                    <a:solidFill>
                      <a:sysClr val="window" lastClr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4" name="자유형: 도형 1323">
                  <a:extLst>
                    <a:ext uri="{FF2B5EF4-FFF2-40B4-BE49-F238E27FC236}">
                      <a16:creationId xmlns:a16="http://schemas.microsoft.com/office/drawing/2014/main" id="{33E76E72-8ED7-29DB-4772-7CBAF12E6380}"/>
                    </a:ext>
                  </a:extLst>
                </p:cNvPr>
                <p:cNvSpPr/>
                <p:nvPr/>
              </p:nvSpPr>
              <p:spPr>
                <a:xfrm>
                  <a:off x="1567164" y="2972324"/>
                  <a:ext cx="641210" cy="117970"/>
                </a:xfrm>
                <a:custGeom>
                  <a:avLst/>
                  <a:gdLst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29968 w 2913888"/>
                    <a:gd name="connsiteY7" fmla="*/ 367745 h 703035"/>
                    <a:gd name="connsiteX8" fmla="*/ 2060448 w 2913888"/>
                    <a:gd name="connsiteY8" fmla="*/ 489665 h 703035"/>
                    <a:gd name="connsiteX9" fmla="*/ 2121408 w 2913888"/>
                    <a:gd name="connsiteY9" fmla="*/ 331169 h 703035"/>
                    <a:gd name="connsiteX10" fmla="*/ 2151888 w 2913888"/>
                    <a:gd name="connsiteY10" fmla="*/ 495761 h 703035"/>
                    <a:gd name="connsiteX11" fmla="*/ 2212848 w 2913888"/>
                    <a:gd name="connsiteY11" fmla="*/ 361649 h 703035"/>
                    <a:gd name="connsiteX12" fmla="*/ 2249424 w 2913888"/>
                    <a:gd name="connsiteY12" fmla="*/ 465281 h 703035"/>
                    <a:gd name="connsiteX13" fmla="*/ 2395728 w 2913888"/>
                    <a:gd name="connsiteY13" fmla="*/ 355553 h 703035"/>
                    <a:gd name="connsiteX14" fmla="*/ 2426208 w 2913888"/>
                    <a:gd name="connsiteY14" fmla="*/ 489665 h 703035"/>
                    <a:gd name="connsiteX15" fmla="*/ 2493264 w 2913888"/>
                    <a:gd name="connsiteY15" fmla="*/ 386033 h 703035"/>
                    <a:gd name="connsiteX16" fmla="*/ 2529840 w 2913888"/>
                    <a:gd name="connsiteY16" fmla="*/ 507953 h 703035"/>
                    <a:gd name="connsiteX17" fmla="*/ 2584704 w 2913888"/>
                    <a:gd name="connsiteY17" fmla="*/ 367745 h 703035"/>
                    <a:gd name="connsiteX18" fmla="*/ 2639568 w 2913888"/>
                    <a:gd name="connsiteY18" fmla="*/ 550625 h 703035"/>
                    <a:gd name="connsiteX19" fmla="*/ 2700528 w 2913888"/>
                    <a:gd name="connsiteY19" fmla="*/ 379937 h 703035"/>
                    <a:gd name="connsiteX20" fmla="*/ 2749296 w 2913888"/>
                    <a:gd name="connsiteY20" fmla="*/ 520145 h 703035"/>
                    <a:gd name="connsiteX21" fmla="*/ 2791968 w 2913888"/>
                    <a:gd name="connsiteY21" fmla="*/ 392129 h 703035"/>
                    <a:gd name="connsiteX22" fmla="*/ 2828544 w 2913888"/>
                    <a:gd name="connsiteY22" fmla="*/ 489665 h 703035"/>
                    <a:gd name="connsiteX23" fmla="*/ 2852928 w 2913888"/>
                    <a:gd name="connsiteY23" fmla="*/ 361649 h 703035"/>
                    <a:gd name="connsiteX24" fmla="*/ 2895600 w 2913888"/>
                    <a:gd name="connsiteY24" fmla="*/ 520145 h 703035"/>
                    <a:gd name="connsiteX25" fmla="*/ 2913888 w 2913888"/>
                    <a:gd name="connsiteY25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29968 w 2913888"/>
                    <a:gd name="connsiteY7" fmla="*/ 367745 h 703035"/>
                    <a:gd name="connsiteX8" fmla="*/ 2060448 w 2913888"/>
                    <a:gd name="connsiteY8" fmla="*/ 489665 h 703035"/>
                    <a:gd name="connsiteX9" fmla="*/ 2121408 w 2913888"/>
                    <a:gd name="connsiteY9" fmla="*/ 331169 h 703035"/>
                    <a:gd name="connsiteX10" fmla="*/ 2151888 w 2913888"/>
                    <a:gd name="connsiteY10" fmla="*/ 495761 h 703035"/>
                    <a:gd name="connsiteX11" fmla="*/ 2249424 w 2913888"/>
                    <a:gd name="connsiteY11" fmla="*/ 465281 h 703035"/>
                    <a:gd name="connsiteX12" fmla="*/ 2395728 w 2913888"/>
                    <a:gd name="connsiteY12" fmla="*/ 355553 h 703035"/>
                    <a:gd name="connsiteX13" fmla="*/ 2426208 w 2913888"/>
                    <a:gd name="connsiteY13" fmla="*/ 489665 h 703035"/>
                    <a:gd name="connsiteX14" fmla="*/ 2493264 w 2913888"/>
                    <a:gd name="connsiteY14" fmla="*/ 386033 h 703035"/>
                    <a:gd name="connsiteX15" fmla="*/ 2529840 w 2913888"/>
                    <a:gd name="connsiteY15" fmla="*/ 507953 h 703035"/>
                    <a:gd name="connsiteX16" fmla="*/ 2584704 w 2913888"/>
                    <a:gd name="connsiteY16" fmla="*/ 367745 h 703035"/>
                    <a:gd name="connsiteX17" fmla="*/ 2639568 w 2913888"/>
                    <a:gd name="connsiteY17" fmla="*/ 550625 h 703035"/>
                    <a:gd name="connsiteX18" fmla="*/ 2700528 w 2913888"/>
                    <a:gd name="connsiteY18" fmla="*/ 379937 h 703035"/>
                    <a:gd name="connsiteX19" fmla="*/ 2749296 w 2913888"/>
                    <a:gd name="connsiteY19" fmla="*/ 520145 h 703035"/>
                    <a:gd name="connsiteX20" fmla="*/ 2791968 w 2913888"/>
                    <a:gd name="connsiteY20" fmla="*/ 392129 h 703035"/>
                    <a:gd name="connsiteX21" fmla="*/ 2828544 w 2913888"/>
                    <a:gd name="connsiteY21" fmla="*/ 489665 h 703035"/>
                    <a:gd name="connsiteX22" fmla="*/ 2852928 w 2913888"/>
                    <a:gd name="connsiteY22" fmla="*/ 361649 h 703035"/>
                    <a:gd name="connsiteX23" fmla="*/ 2895600 w 2913888"/>
                    <a:gd name="connsiteY23" fmla="*/ 520145 h 703035"/>
                    <a:gd name="connsiteX24" fmla="*/ 2913888 w 2913888"/>
                    <a:gd name="connsiteY24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29968 w 2913888"/>
                    <a:gd name="connsiteY7" fmla="*/ 367745 h 703035"/>
                    <a:gd name="connsiteX8" fmla="*/ 2060448 w 2913888"/>
                    <a:gd name="connsiteY8" fmla="*/ 489665 h 703035"/>
                    <a:gd name="connsiteX9" fmla="*/ 2121408 w 2913888"/>
                    <a:gd name="connsiteY9" fmla="*/ 331169 h 703035"/>
                    <a:gd name="connsiteX10" fmla="*/ 2249424 w 2913888"/>
                    <a:gd name="connsiteY10" fmla="*/ 465281 h 703035"/>
                    <a:gd name="connsiteX11" fmla="*/ 2395728 w 2913888"/>
                    <a:gd name="connsiteY11" fmla="*/ 355553 h 703035"/>
                    <a:gd name="connsiteX12" fmla="*/ 2426208 w 2913888"/>
                    <a:gd name="connsiteY12" fmla="*/ 489665 h 703035"/>
                    <a:gd name="connsiteX13" fmla="*/ 2493264 w 2913888"/>
                    <a:gd name="connsiteY13" fmla="*/ 386033 h 703035"/>
                    <a:gd name="connsiteX14" fmla="*/ 2529840 w 2913888"/>
                    <a:gd name="connsiteY14" fmla="*/ 507953 h 703035"/>
                    <a:gd name="connsiteX15" fmla="*/ 2584704 w 2913888"/>
                    <a:gd name="connsiteY15" fmla="*/ 367745 h 703035"/>
                    <a:gd name="connsiteX16" fmla="*/ 2639568 w 2913888"/>
                    <a:gd name="connsiteY16" fmla="*/ 550625 h 703035"/>
                    <a:gd name="connsiteX17" fmla="*/ 2700528 w 2913888"/>
                    <a:gd name="connsiteY17" fmla="*/ 379937 h 703035"/>
                    <a:gd name="connsiteX18" fmla="*/ 2749296 w 2913888"/>
                    <a:gd name="connsiteY18" fmla="*/ 520145 h 703035"/>
                    <a:gd name="connsiteX19" fmla="*/ 2791968 w 2913888"/>
                    <a:gd name="connsiteY19" fmla="*/ 392129 h 703035"/>
                    <a:gd name="connsiteX20" fmla="*/ 2828544 w 2913888"/>
                    <a:gd name="connsiteY20" fmla="*/ 489665 h 703035"/>
                    <a:gd name="connsiteX21" fmla="*/ 2852928 w 2913888"/>
                    <a:gd name="connsiteY21" fmla="*/ 361649 h 703035"/>
                    <a:gd name="connsiteX22" fmla="*/ 2895600 w 2913888"/>
                    <a:gd name="connsiteY22" fmla="*/ 520145 h 703035"/>
                    <a:gd name="connsiteX23" fmla="*/ 2913888 w 2913888"/>
                    <a:gd name="connsiteY23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060448 w 2913888"/>
                    <a:gd name="connsiteY7" fmla="*/ 489665 h 703035"/>
                    <a:gd name="connsiteX8" fmla="*/ 2121408 w 2913888"/>
                    <a:gd name="connsiteY8" fmla="*/ 331169 h 703035"/>
                    <a:gd name="connsiteX9" fmla="*/ 2249424 w 2913888"/>
                    <a:gd name="connsiteY9" fmla="*/ 465281 h 703035"/>
                    <a:gd name="connsiteX10" fmla="*/ 2395728 w 2913888"/>
                    <a:gd name="connsiteY10" fmla="*/ 355553 h 703035"/>
                    <a:gd name="connsiteX11" fmla="*/ 2426208 w 2913888"/>
                    <a:gd name="connsiteY11" fmla="*/ 489665 h 703035"/>
                    <a:gd name="connsiteX12" fmla="*/ 2493264 w 2913888"/>
                    <a:gd name="connsiteY12" fmla="*/ 386033 h 703035"/>
                    <a:gd name="connsiteX13" fmla="*/ 2529840 w 2913888"/>
                    <a:gd name="connsiteY13" fmla="*/ 507953 h 703035"/>
                    <a:gd name="connsiteX14" fmla="*/ 2584704 w 2913888"/>
                    <a:gd name="connsiteY14" fmla="*/ 367745 h 703035"/>
                    <a:gd name="connsiteX15" fmla="*/ 2639568 w 2913888"/>
                    <a:gd name="connsiteY15" fmla="*/ 550625 h 703035"/>
                    <a:gd name="connsiteX16" fmla="*/ 2700528 w 2913888"/>
                    <a:gd name="connsiteY16" fmla="*/ 379937 h 703035"/>
                    <a:gd name="connsiteX17" fmla="*/ 2749296 w 2913888"/>
                    <a:gd name="connsiteY17" fmla="*/ 520145 h 703035"/>
                    <a:gd name="connsiteX18" fmla="*/ 2791968 w 2913888"/>
                    <a:gd name="connsiteY18" fmla="*/ 392129 h 703035"/>
                    <a:gd name="connsiteX19" fmla="*/ 2828544 w 2913888"/>
                    <a:gd name="connsiteY19" fmla="*/ 489665 h 703035"/>
                    <a:gd name="connsiteX20" fmla="*/ 2852928 w 2913888"/>
                    <a:gd name="connsiteY20" fmla="*/ 361649 h 703035"/>
                    <a:gd name="connsiteX21" fmla="*/ 2895600 w 2913888"/>
                    <a:gd name="connsiteY21" fmla="*/ 520145 h 703035"/>
                    <a:gd name="connsiteX22" fmla="*/ 2913888 w 2913888"/>
                    <a:gd name="connsiteY22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121408 w 2913888"/>
                    <a:gd name="connsiteY7" fmla="*/ 331169 h 703035"/>
                    <a:gd name="connsiteX8" fmla="*/ 2249424 w 2913888"/>
                    <a:gd name="connsiteY8" fmla="*/ 465281 h 703035"/>
                    <a:gd name="connsiteX9" fmla="*/ 2395728 w 2913888"/>
                    <a:gd name="connsiteY9" fmla="*/ 355553 h 703035"/>
                    <a:gd name="connsiteX10" fmla="*/ 2426208 w 2913888"/>
                    <a:gd name="connsiteY10" fmla="*/ 489665 h 703035"/>
                    <a:gd name="connsiteX11" fmla="*/ 2493264 w 2913888"/>
                    <a:gd name="connsiteY11" fmla="*/ 386033 h 703035"/>
                    <a:gd name="connsiteX12" fmla="*/ 2529840 w 2913888"/>
                    <a:gd name="connsiteY12" fmla="*/ 507953 h 703035"/>
                    <a:gd name="connsiteX13" fmla="*/ 2584704 w 2913888"/>
                    <a:gd name="connsiteY13" fmla="*/ 367745 h 703035"/>
                    <a:gd name="connsiteX14" fmla="*/ 2639568 w 2913888"/>
                    <a:gd name="connsiteY14" fmla="*/ 550625 h 703035"/>
                    <a:gd name="connsiteX15" fmla="*/ 2700528 w 2913888"/>
                    <a:gd name="connsiteY15" fmla="*/ 379937 h 703035"/>
                    <a:gd name="connsiteX16" fmla="*/ 2749296 w 2913888"/>
                    <a:gd name="connsiteY16" fmla="*/ 520145 h 703035"/>
                    <a:gd name="connsiteX17" fmla="*/ 2791968 w 2913888"/>
                    <a:gd name="connsiteY17" fmla="*/ 392129 h 703035"/>
                    <a:gd name="connsiteX18" fmla="*/ 2828544 w 2913888"/>
                    <a:gd name="connsiteY18" fmla="*/ 489665 h 703035"/>
                    <a:gd name="connsiteX19" fmla="*/ 2852928 w 2913888"/>
                    <a:gd name="connsiteY19" fmla="*/ 361649 h 703035"/>
                    <a:gd name="connsiteX20" fmla="*/ 2895600 w 2913888"/>
                    <a:gd name="connsiteY20" fmla="*/ 520145 h 703035"/>
                    <a:gd name="connsiteX21" fmla="*/ 2913888 w 2913888"/>
                    <a:gd name="connsiteY21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249424 w 2913888"/>
                    <a:gd name="connsiteY7" fmla="*/ 465281 h 703035"/>
                    <a:gd name="connsiteX8" fmla="*/ 2395728 w 2913888"/>
                    <a:gd name="connsiteY8" fmla="*/ 355553 h 703035"/>
                    <a:gd name="connsiteX9" fmla="*/ 2426208 w 2913888"/>
                    <a:gd name="connsiteY9" fmla="*/ 489665 h 703035"/>
                    <a:gd name="connsiteX10" fmla="*/ 2493264 w 2913888"/>
                    <a:gd name="connsiteY10" fmla="*/ 386033 h 703035"/>
                    <a:gd name="connsiteX11" fmla="*/ 2529840 w 2913888"/>
                    <a:gd name="connsiteY11" fmla="*/ 507953 h 703035"/>
                    <a:gd name="connsiteX12" fmla="*/ 2584704 w 2913888"/>
                    <a:gd name="connsiteY12" fmla="*/ 367745 h 703035"/>
                    <a:gd name="connsiteX13" fmla="*/ 2639568 w 2913888"/>
                    <a:gd name="connsiteY13" fmla="*/ 550625 h 703035"/>
                    <a:gd name="connsiteX14" fmla="*/ 2700528 w 2913888"/>
                    <a:gd name="connsiteY14" fmla="*/ 379937 h 703035"/>
                    <a:gd name="connsiteX15" fmla="*/ 2749296 w 2913888"/>
                    <a:gd name="connsiteY15" fmla="*/ 520145 h 703035"/>
                    <a:gd name="connsiteX16" fmla="*/ 2791968 w 2913888"/>
                    <a:gd name="connsiteY16" fmla="*/ 392129 h 703035"/>
                    <a:gd name="connsiteX17" fmla="*/ 2828544 w 2913888"/>
                    <a:gd name="connsiteY17" fmla="*/ 489665 h 703035"/>
                    <a:gd name="connsiteX18" fmla="*/ 2852928 w 2913888"/>
                    <a:gd name="connsiteY18" fmla="*/ 361649 h 703035"/>
                    <a:gd name="connsiteX19" fmla="*/ 2895600 w 2913888"/>
                    <a:gd name="connsiteY19" fmla="*/ 520145 h 703035"/>
                    <a:gd name="connsiteX20" fmla="*/ 2913888 w 2913888"/>
                    <a:gd name="connsiteY20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493264 w 2913888"/>
                    <a:gd name="connsiteY9" fmla="*/ 386033 h 703035"/>
                    <a:gd name="connsiteX10" fmla="*/ 2529840 w 2913888"/>
                    <a:gd name="connsiteY10" fmla="*/ 507953 h 703035"/>
                    <a:gd name="connsiteX11" fmla="*/ 2584704 w 2913888"/>
                    <a:gd name="connsiteY11" fmla="*/ 367745 h 703035"/>
                    <a:gd name="connsiteX12" fmla="*/ 2639568 w 2913888"/>
                    <a:gd name="connsiteY12" fmla="*/ 550625 h 703035"/>
                    <a:gd name="connsiteX13" fmla="*/ 2700528 w 2913888"/>
                    <a:gd name="connsiteY13" fmla="*/ 379937 h 703035"/>
                    <a:gd name="connsiteX14" fmla="*/ 2749296 w 2913888"/>
                    <a:gd name="connsiteY14" fmla="*/ 520145 h 703035"/>
                    <a:gd name="connsiteX15" fmla="*/ 2791968 w 2913888"/>
                    <a:gd name="connsiteY15" fmla="*/ 392129 h 703035"/>
                    <a:gd name="connsiteX16" fmla="*/ 2828544 w 2913888"/>
                    <a:gd name="connsiteY16" fmla="*/ 489665 h 703035"/>
                    <a:gd name="connsiteX17" fmla="*/ 2852928 w 2913888"/>
                    <a:gd name="connsiteY17" fmla="*/ 361649 h 703035"/>
                    <a:gd name="connsiteX18" fmla="*/ 2895600 w 2913888"/>
                    <a:gd name="connsiteY18" fmla="*/ 520145 h 703035"/>
                    <a:gd name="connsiteX19" fmla="*/ 2913888 w 2913888"/>
                    <a:gd name="connsiteY19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828544 w 2913888"/>
                    <a:gd name="connsiteY15" fmla="*/ 489665 h 703035"/>
                    <a:gd name="connsiteX16" fmla="*/ 2852928 w 2913888"/>
                    <a:gd name="connsiteY16" fmla="*/ 361649 h 703035"/>
                    <a:gd name="connsiteX17" fmla="*/ 2895600 w 2913888"/>
                    <a:gd name="connsiteY17" fmla="*/ 520145 h 703035"/>
                    <a:gd name="connsiteX18" fmla="*/ 2913888 w 2913888"/>
                    <a:gd name="connsiteY18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852928 w 2913888"/>
                    <a:gd name="connsiteY15" fmla="*/ 361649 h 703035"/>
                    <a:gd name="connsiteX16" fmla="*/ 2895600 w 2913888"/>
                    <a:gd name="connsiteY16" fmla="*/ 520145 h 703035"/>
                    <a:gd name="connsiteX17" fmla="*/ 2913888 w 2913888"/>
                    <a:gd name="connsiteY17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895600 w 2913888"/>
                    <a:gd name="connsiteY15" fmla="*/ 520145 h 703035"/>
                    <a:gd name="connsiteX16" fmla="*/ 2913888 w 2913888"/>
                    <a:gd name="connsiteY16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791968 w 2913888"/>
                    <a:gd name="connsiteY14" fmla="*/ 392129 h 703035"/>
                    <a:gd name="connsiteX15" fmla="*/ 2913888 w 2913888"/>
                    <a:gd name="connsiteY15" fmla="*/ 422609 h 703035"/>
                    <a:gd name="connsiteX0" fmla="*/ 0 w 2913888"/>
                    <a:gd name="connsiteY0" fmla="*/ 386033 h 703035"/>
                    <a:gd name="connsiteX1" fmla="*/ 310896 w 2913888"/>
                    <a:gd name="connsiteY1" fmla="*/ 8081 h 703035"/>
                    <a:gd name="connsiteX2" fmla="*/ 658368 w 2913888"/>
                    <a:gd name="connsiteY2" fmla="*/ 703025 h 703035"/>
                    <a:gd name="connsiteX3" fmla="*/ 975360 w 2913888"/>
                    <a:gd name="connsiteY3" fmla="*/ 26369 h 703035"/>
                    <a:gd name="connsiteX4" fmla="*/ 1304544 w 2913888"/>
                    <a:gd name="connsiteY4" fmla="*/ 684737 h 703035"/>
                    <a:gd name="connsiteX5" fmla="*/ 1603248 w 2913888"/>
                    <a:gd name="connsiteY5" fmla="*/ 44657 h 703035"/>
                    <a:gd name="connsiteX6" fmla="*/ 1938528 w 2913888"/>
                    <a:gd name="connsiteY6" fmla="*/ 434801 h 703035"/>
                    <a:gd name="connsiteX7" fmla="*/ 2395728 w 2913888"/>
                    <a:gd name="connsiteY7" fmla="*/ 355553 h 703035"/>
                    <a:gd name="connsiteX8" fmla="*/ 2426208 w 2913888"/>
                    <a:gd name="connsiteY8" fmla="*/ 489665 h 703035"/>
                    <a:gd name="connsiteX9" fmla="*/ 2529840 w 2913888"/>
                    <a:gd name="connsiteY9" fmla="*/ 507953 h 703035"/>
                    <a:gd name="connsiteX10" fmla="*/ 2584704 w 2913888"/>
                    <a:gd name="connsiteY10" fmla="*/ 367745 h 703035"/>
                    <a:gd name="connsiteX11" fmla="*/ 2639568 w 2913888"/>
                    <a:gd name="connsiteY11" fmla="*/ 550625 h 703035"/>
                    <a:gd name="connsiteX12" fmla="*/ 2700528 w 2913888"/>
                    <a:gd name="connsiteY12" fmla="*/ 379937 h 703035"/>
                    <a:gd name="connsiteX13" fmla="*/ 2749296 w 2913888"/>
                    <a:gd name="connsiteY13" fmla="*/ 520145 h 703035"/>
                    <a:gd name="connsiteX14" fmla="*/ 2913888 w 2913888"/>
                    <a:gd name="connsiteY14" fmla="*/ 422609 h 703035"/>
                    <a:gd name="connsiteX0" fmla="*/ 0 w 2749296"/>
                    <a:gd name="connsiteY0" fmla="*/ 386033 h 703035"/>
                    <a:gd name="connsiteX1" fmla="*/ 310896 w 2749296"/>
                    <a:gd name="connsiteY1" fmla="*/ 8081 h 703035"/>
                    <a:gd name="connsiteX2" fmla="*/ 658368 w 2749296"/>
                    <a:gd name="connsiteY2" fmla="*/ 703025 h 703035"/>
                    <a:gd name="connsiteX3" fmla="*/ 975360 w 2749296"/>
                    <a:gd name="connsiteY3" fmla="*/ 26369 h 703035"/>
                    <a:gd name="connsiteX4" fmla="*/ 1304544 w 2749296"/>
                    <a:gd name="connsiteY4" fmla="*/ 684737 h 703035"/>
                    <a:gd name="connsiteX5" fmla="*/ 1603248 w 2749296"/>
                    <a:gd name="connsiteY5" fmla="*/ 44657 h 703035"/>
                    <a:gd name="connsiteX6" fmla="*/ 1938528 w 2749296"/>
                    <a:gd name="connsiteY6" fmla="*/ 434801 h 703035"/>
                    <a:gd name="connsiteX7" fmla="*/ 2395728 w 2749296"/>
                    <a:gd name="connsiteY7" fmla="*/ 355553 h 703035"/>
                    <a:gd name="connsiteX8" fmla="*/ 2426208 w 2749296"/>
                    <a:gd name="connsiteY8" fmla="*/ 489665 h 703035"/>
                    <a:gd name="connsiteX9" fmla="*/ 2529840 w 2749296"/>
                    <a:gd name="connsiteY9" fmla="*/ 507953 h 703035"/>
                    <a:gd name="connsiteX10" fmla="*/ 2584704 w 2749296"/>
                    <a:gd name="connsiteY10" fmla="*/ 367745 h 703035"/>
                    <a:gd name="connsiteX11" fmla="*/ 2639568 w 2749296"/>
                    <a:gd name="connsiteY11" fmla="*/ 550625 h 703035"/>
                    <a:gd name="connsiteX12" fmla="*/ 2700528 w 2749296"/>
                    <a:gd name="connsiteY12" fmla="*/ 379937 h 703035"/>
                    <a:gd name="connsiteX13" fmla="*/ 2749296 w 2749296"/>
                    <a:gd name="connsiteY13" fmla="*/ 520145 h 703035"/>
                    <a:gd name="connsiteX0" fmla="*/ 0 w 2805125"/>
                    <a:gd name="connsiteY0" fmla="*/ 386033 h 703035"/>
                    <a:gd name="connsiteX1" fmla="*/ 310896 w 2805125"/>
                    <a:gd name="connsiteY1" fmla="*/ 8081 h 703035"/>
                    <a:gd name="connsiteX2" fmla="*/ 658368 w 2805125"/>
                    <a:gd name="connsiteY2" fmla="*/ 703025 h 703035"/>
                    <a:gd name="connsiteX3" fmla="*/ 975360 w 2805125"/>
                    <a:gd name="connsiteY3" fmla="*/ 26369 h 703035"/>
                    <a:gd name="connsiteX4" fmla="*/ 1304544 w 2805125"/>
                    <a:gd name="connsiteY4" fmla="*/ 684737 h 703035"/>
                    <a:gd name="connsiteX5" fmla="*/ 1603248 w 2805125"/>
                    <a:gd name="connsiteY5" fmla="*/ 44657 h 703035"/>
                    <a:gd name="connsiteX6" fmla="*/ 1938528 w 2805125"/>
                    <a:gd name="connsiteY6" fmla="*/ 434801 h 703035"/>
                    <a:gd name="connsiteX7" fmla="*/ 2395728 w 2805125"/>
                    <a:gd name="connsiteY7" fmla="*/ 355553 h 703035"/>
                    <a:gd name="connsiteX8" fmla="*/ 2426208 w 2805125"/>
                    <a:gd name="connsiteY8" fmla="*/ 489665 h 703035"/>
                    <a:gd name="connsiteX9" fmla="*/ 2529840 w 2805125"/>
                    <a:gd name="connsiteY9" fmla="*/ 507953 h 703035"/>
                    <a:gd name="connsiteX10" fmla="*/ 2584704 w 2805125"/>
                    <a:gd name="connsiteY10" fmla="*/ 367745 h 703035"/>
                    <a:gd name="connsiteX11" fmla="*/ 2639568 w 2805125"/>
                    <a:gd name="connsiteY11" fmla="*/ 550625 h 703035"/>
                    <a:gd name="connsiteX12" fmla="*/ 2700528 w 2805125"/>
                    <a:gd name="connsiteY12" fmla="*/ 379937 h 703035"/>
                    <a:gd name="connsiteX13" fmla="*/ 2749296 w 2805125"/>
                    <a:gd name="connsiteY13" fmla="*/ 520145 h 703035"/>
                    <a:gd name="connsiteX14" fmla="*/ 2805125 w 2805125"/>
                    <a:gd name="connsiteY14" fmla="*/ 531709 h 703035"/>
                    <a:gd name="connsiteX0" fmla="*/ 0 w 2749296"/>
                    <a:gd name="connsiteY0" fmla="*/ 386033 h 703035"/>
                    <a:gd name="connsiteX1" fmla="*/ 310896 w 2749296"/>
                    <a:gd name="connsiteY1" fmla="*/ 8081 h 703035"/>
                    <a:gd name="connsiteX2" fmla="*/ 658368 w 2749296"/>
                    <a:gd name="connsiteY2" fmla="*/ 703025 h 703035"/>
                    <a:gd name="connsiteX3" fmla="*/ 975360 w 2749296"/>
                    <a:gd name="connsiteY3" fmla="*/ 26369 h 703035"/>
                    <a:gd name="connsiteX4" fmla="*/ 1304544 w 2749296"/>
                    <a:gd name="connsiteY4" fmla="*/ 684737 h 703035"/>
                    <a:gd name="connsiteX5" fmla="*/ 1603248 w 2749296"/>
                    <a:gd name="connsiteY5" fmla="*/ 44657 h 703035"/>
                    <a:gd name="connsiteX6" fmla="*/ 1938528 w 2749296"/>
                    <a:gd name="connsiteY6" fmla="*/ 434801 h 703035"/>
                    <a:gd name="connsiteX7" fmla="*/ 2395728 w 2749296"/>
                    <a:gd name="connsiteY7" fmla="*/ 355553 h 703035"/>
                    <a:gd name="connsiteX8" fmla="*/ 2426208 w 2749296"/>
                    <a:gd name="connsiteY8" fmla="*/ 489665 h 703035"/>
                    <a:gd name="connsiteX9" fmla="*/ 2529840 w 2749296"/>
                    <a:gd name="connsiteY9" fmla="*/ 507953 h 703035"/>
                    <a:gd name="connsiteX10" fmla="*/ 2584704 w 2749296"/>
                    <a:gd name="connsiteY10" fmla="*/ 367745 h 703035"/>
                    <a:gd name="connsiteX11" fmla="*/ 2639568 w 2749296"/>
                    <a:gd name="connsiteY11" fmla="*/ 550625 h 703035"/>
                    <a:gd name="connsiteX12" fmla="*/ 2700528 w 2749296"/>
                    <a:gd name="connsiteY12" fmla="*/ 379937 h 703035"/>
                    <a:gd name="connsiteX13" fmla="*/ 2749296 w 2749296"/>
                    <a:gd name="connsiteY13" fmla="*/ 520145 h 703035"/>
                    <a:gd name="connsiteX0" fmla="*/ 0 w 2700529"/>
                    <a:gd name="connsiteY0" fmla="*/ 386033 h 703035"/>
                    <a:gd name="connsiteX1" fmla="*/ 310896 w 2700529"/>
                    <a:gd name="connsiteY1" fmla="*/ 8081 h 703035"/>
                    <a:gd name="connsiteX2" fmla="*/ 658368 w 2700529"/>
                    <a:gd name="connsiteY2" fmla="*/ 703025 h 703035"/>
                    <a:gd name="connsiteX3" fmla="*/ 975360 w 2700529"/>
                    <a:gd name="connsiteY3" fmla="*/ 26369 h 703035"/>
                    <a:gd name="connsiteX4" fmla="*/ 1304544 w 2700529"/>
                    <a:gd name="connsiteY4" fmla="*/ 684737 h 703035"/>
                    <a:gd name="connsiteX5" fmla="*/ 1603248 w 2700529"/>
                    <a:gd name="connsiteY5" fmla="*/ 44657 h 703035"/>
                    <a:gd name="connsiteX6" fmla="*/ 1938528 w 2700529"/>
                    <a:gd name="connsiteY6" fmla="*/ 434801 h 703035"/>
                    <a:gd name="connsiteX7" fmla="*/ 2395728 w 2700529"/>
                    <a:gd name="connsiteY7" fmla="*/ 355553 h 703035"/>
                    <a:gd name="connsiteX8" fmla="*/ 2426208 w 2700529"/>
                    <a:gd name="connsiteY8" fmla="*/ 489665 h 703035"/>
                    <a:gd name="connsiteX9" fmla="*/ 2529840 w 2700529"/>
                    <a:gd name="connsiteY9" fmla="*/ 507953 h 703035"/>
                    <a:gd name="connsiteX10" fmla="*/ 2584704 w 2700529"/>
                    <a:gd name="connsiteY10" fmla="*/ 367745 h 703035"/>
                    <a:gd name="connsiteX11" fmla="*/ 2639568 w 2700529"/>
                    <a:gd name="connsiteY11" fmla="*/ 550625 h 703035"/>
                    <a:gd name="connsiteX12" fmla="*/ 2700528 w 2700529"/>
                    <a:gd name="connsiteY12" fmla="*/ 379937 h 703035"/>
                    <a:gd name="connsiteX0" fmla="*/ 0 w 2700529"/>
                    <a:gd name="connsiteY0" fmla="*/ 386033 h 703035"/>
                    <a:gd name="connsiteX1" fmla="*/ 310896 w 2700529"/>
                    <a:gd name="connsiteY1" fmla="*/ 8081 h 703035"/>
                    <a:gd name="connsiteX2" fmla="*/ 658368 w 2700529"/>
                    <a:gd name="connsiteY2" fmla="*/ 703025 h 703035"/>
                    <a:gd name="connsiteX3" fmla="*/ 975360 w 2700529"/>
                    <a:gd name="connsiteY3" fmla="*/ 26369 h 703035"/>
                    <a:gd name="connsiteX4" fmla="*/ 1304544 w 2700529"/>
                    <a:gd name="connsiteY4" fmla="*/ 684737 h 703035"/>
                    <a:gd name="connsiteX5" fmla="*/ 1603248 w 2700529"/>
                    <a:gd name="connsiteY5" fmla="*/ 44657 h 703035"/>
                    <a:gd name="connsiteX6" fmla="*/ 1938528 w 2700529"/>
                    <a:gd name="connsiteY6" fmla="*/ 434801 h 703035"/>
                    <a:gd name="connsiteX7" fmla="*/ 2395728 w 2700529"/>
                    <a:gd name="connsiteY7" fmla="*/ 355553 h 703035"/>
                    <a:gd name="connsiteX8" fmla="*/ 2426208 w 2700529"/>
                    <a:gd name="connsiteY8" fmla="*/ 489665 h 703035"/>
                    <a:gd name="connsiteX9" fmla="*/ 2529840 w 2700529"/>
                    <a:gd name="connsiteY9" fmla="*/ 507953 h 703035"/>
                    <a:gd name="connsiteX10" fmla="*/ 2639568 w 2700529"/>
                    <a:gd name="connsiteY10" fmla="*/ 550625 h 703035"/>
                    <a:gd name="connsiteX11" fmla="*/ 2700528 w 2700529"/>
                    <a:gd name="connsiteY11" fmla="*/ 379937 h 703035"/>
                    <a:gd name="connsiteX0" fmla="*/ 0 w 2639569"/>
                    <a:gd name="connsiteY0" fmla="*/ 386033 h 703035"/>
                    <a:gd name="connsiteX1" fmla="*/ 310896 w 2639569"/>
                    <a:gd name="connsiteY1" fmla="*/ 8081 h 703035"/>
                    <a:gd name="connsiteX2" fmla="*/ 658368 w 2639569"/>
                    <a:gd name="connsiteY2" fmla="*/ 703025 h 703035"/>
                    <a:gd name="connsiteX3" fmla="*/ 975360 w 2639569"/>
                    <a:gd name="connsiteY3" fmla="*/ 26369 h 703035"/>
                    <a:gd name="connsiteX4" fmla="*/ 1304544 w 2639569"/>
                    <a:gd name="connsiteY4" fmla="*/ 684737 h 703035"/>
                    <a:gd name="connsiteX5" fmla="*/ 1603248 w 2639569"/>
                    <a:gd name="connsiteY5" fmla="*/ 44657 h 703035"/>
                    <a:gd name="connsiteX6" fmla="*/ 1938528 w 2639569"/>
                    <a:gd name="connsiteY6" fmla="*/ 434801 h 703035"/>
                    <a:gd name="connsiteX7" fmla="*/ 2395728 w 2639569"/>
                    <a:gd name="connsiteY7" fmla="*/ 355553 h 703035"/>
                    <a:gd name="connsiteX8" fmla="*/ 2426208 w 2639569"/>
                    <a:gd name="connsiteY8" fmla="*/ 489665 h 703035"/>
                    <a:gd name="connsiteX9" fmla="*/ 2529840 w 2639569"/>
                    <a:gd name="connsiteY9" fmla="*/ 507953 h 703035"/>
                    <a:gd name="connsiteX10" fmla="*/ 2639568 w 2639569"/>
                    <a:gd name="connsiteY10" fmla="*/ 550625 h 703035"/>
                    <a:gd name="connsiteX0" fmla="*/ 0 w 2529839"/>
                    <a:gd name="connsiteY0" fmla="*/ 386033 h 703035"/>
                    <a:gd name="connsiteX1" fmla="*/ 310896 w 2529839"/>
                    <a:gd name="connsiteY1" fmla="*/ 8081 h 703035"/>
                    <a:gd name="connsiteX2" fmla="*/ 658368 w 2529839"/>
                    <a:gd name="connsiteY2" fmla="*/ 703025 h 703035"/>
                    <a:gd name="connsiteX3" fmla="*/ 975360 w 2529839"/>
                    <a:gd name="connsiteY3" fmla="*/ 26369 h 703035"/>
                    <a:gd name="connsiteX4" fmla="*/ 1304544 w 2529839"/>
                    <a:gd name="connsiteY4" fmla="*/ 684737 h 703035"/>
                    <a:gd name="connsiteX5" fmla="*/ 1603248 w 2529839"/>
                    <a:gd name="connsiteY5" fmla="*/ 44657 h 703035"/>
                    <a:gd name="connsiteX6" fmla="*/ 1938528 w 2529839"/>
                    <a:gd name="connsiteY6" fmla="*/ 434801 h 703035"/>
                    <a:gd name="connsiteX7" fmla="*/ 2395728 w 2529839"/>
                    <a:gd name="connsiteY7" fmla="*/ 355553 h 703035"/>
                    <a:gd name="connsiteX8" fmla="*/ 2426208 w 2529839"/>
                    <a:gd name="connsiteY8" fmla="*/ 489665 h 703035"/>
                    <a:gd name="connsiteX9" fmla="*/ 2529840 w 2529839"/>
                    <a:gd name="connsiteY9" fmla="*/ 507953 h 703035"/>
                    <a:gd name="connsiteX0" fmla="*/ 0 w 2435200"/>
                    <a:gd name="connsiteY0" fmla="*/ 386033 h 703035"/>
                    <a:gd name="connsiteX1" fmla="*/ 310896 w 2435200"/>
                    <a:gd name="connsiteY1" fmla="*/ 8081 h 703035"/>
                    <a:gd name="connsiteX2" fmla="*/ 658368 w 2435200"/>
                    <a:gd name="connsiteY2" fmla="*/ 703025 h 703035"/>
                    <a:gd name="connsiteX3" fmla="*/ 975360 w 2435200"/>
                    <a:gd name="connsiteY3" fmla="*/ 26369 h 703035"/>
                    <a:gd name="connsiteX4" fmla="*/ 1304544 w 2435200"/>
                    <a:gd name="connsiteY4" fmla="*/ 684737 h 703035"/>
                    <a:gd name="connsiteX5" fmla="*/ 1603248 w 2435200"/>
                    <a:gd name="connsiteY5" fmla="*/ 44657 h 703035"/>
                    <a:gd name="connsiteX6" fmla="*/ 1938528 w 2435200"/>
                    <a:gd name="connsiteY6" fmla="*/ 434801 h 703035"/>
                    <a:gd name="connsiteX7" fmla="*/ 2395728 w 2435200"/>
                    <a:gd name="connsiteY7" fmla="*/ 355553 h 703035"/>
                    <a:gd name="connsiteX8" fmla="*/ 2426208 w 2435200"/>
                    <a:gd name="connsiteY8" fmla="*/ 489665 h 703035"/>
                    <a:gd name="connsiteX0" fmla="*/ 0 w 2395729"/>
                    <a:gd name="connsiteY0" fmla="*/ 386033 h 703035"/>
                    <a:gd name="connsiteX1" fmla="*/ 310896 w 2395729"/>
                    <a:gd name="connsiteY1" fmla="*/ 8081 h 703035"/>
                    <a:gd name="connsiteX2" fmla="*/ 658368 w 2395729"/>
                    <a:gd name="connsiteY2" fmla="*/ 703025 h 703035"/>
                    <a:gd name="connsiteX3" fmla="*/ 975360 w 2395729"/>
                    <a:gd name="connsiteY3" fmla="*/ 26369 h 703035"/>
                    <a:gd name="connsiteX4" fmla="*/ 1304544 w 2395729"/>
                    <a:gd name="connsiteY4" fmla="*/ 684737 h 703035"/>
                    <a:gd name="connsiteX5" fmla="*/ 1603248 w 2395729"/>
                    <a:gd name="connsiteY5" fmla="*/ 44657 h 703035"/>
                    <a:gd name="connsiteX6" fmla="*/ 1938528 w 2395729"/>
                    <a:gd name="connsiteY6" fmla="*/ 434801 h 703035"/>
                    <a:gd name="connsiteX7" fmla="*/ 2395728 w 2395729"/>
                    <a:gd name="connsiteY7" fmla="*/ 355553 h 703035"/>
                    <a:gd name="connsiteX0" fmla="*/ 0 w 1938527"/>
                    <a:gd name="connsiteY0" fmla="*/ 386033 h 703035"/>
                    <a:gd name="connsiteX1" fmla="*/ 310896 w 1938527"/>
                    <a:gd name="connsiteY1" fmla="*/ 8081 h 703035"/>
                    <a:gd name="connsiteX2" fmla="*/ 658368 w 1938527"/>
                    <a:gd name="connsiteY2" fmla="*/ 703025 h 703035"/>
                    <a:gd name="connsiteX3" fmla="*/ 975360 w 1938527"/>
                    <a:gd name="connsiteY3" fmla="*/ 26369 h 703035"/>
                    <a:gd name="connsiteX4" fmla="*/ 1304544 w 1938527"/>
                    <a:gd name="connsiteY4" fmla="*/ 684737 h 703035"/>
                    <a:gd name="connsiteX5" fmla="*/ 1603248 w 1938527"/>
                    <a:gd name="connsiteY5" fmla="*/ 44657 h 703035"/>
                    <a:gd name="connsiteX6" fmla="*/ 1938528 w 1938527"/>
                    <a:gd name="connsiteY6" fmla="*/ 434801 h 703035"/>
                    <a:gd name="connsiteX0" fmla="*/ 0 w 1938527"/>
                    <a:gd name="connsiteY0" fmla="*/ 386033 h 703035"/>
                    <a:gd name="connsiteX1" fmla="*/ 310896 w 1938527"/>
                    <a:gd name="connsiteY1" fmla="*/ 8081 h 703035"/>
                    <a:gd name="connsiteX2" fmla="*/ 658368 w 1938527"/>
                    <a:gd name="connsiteY2" fmla="*/ 703025 h 703035"/>
                    <a:gd name="connsiteX3" fmla="*/ 975360 w 1938527"/>
                    <a:gd name="connsiteY3" fmla="*/ 26369 h 703035"/>
                    <a:gd name="connsiteX4" fmla="*/ 1304544 w 1938527"/>
                    <a:gd name="connsiteY4" fmla="*/ 684737 h 703035"/>
                    <a:gd name="connsiteX5" fmla="*/ 1603248 w 1938527"/>
                    <a:gd name="connsiteY5" fmla="*/ 44657 h 703035"/>
                    <a:gd name="connsiteX6" fmla="*/ 1938528 w 1938527"/>
                    <a:gd name="connsiteY6" fmla="*/ 434801 h 703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8527" h="703035">
                      <a:moveTo>
                        <a:pt x="0" y="386033"/>
                      </a:moveTo>
                      <a:cubicBezTo>
                        <a:pt x="100584" y="170641"/>
                        <a:pt x="201168" y="-44751"/>
                        <a:pt x="310896" y="8081"/>
                      </a:cubicBezTo>
                      <a:cubicBezTo>
                        <a:pt x="420624" y="60913"/>
                        <a:pt x="547624" y="699977"/>
                        <a:pt x="658368" y="703025"/>
                      </a:cubicBezTo>
                      <a:cubicBezTo>
                        <a:pt x="769112" y="706073"/>
                        <a:pt x="867664" y="29417"/>
                        <a:pt x="975360" y="26369"/>
                      </a:cubicBezTo>
                      <a:cubicBezTo>
                        <a:pt x="1083056" y="23321"/>
                        <a:pt x="1199896" y="681689"/>
                        <a:pt x="1304544" y="684737"/>
                      </a:cubicBezTo>
                      <a:cubicBezTo>
                        <a:pt x="1409192" y="687785"/>
                        <a:pt x="1497584" y="86313"/>
                        <a:pt x="1603248" y="44657"/>
                      </a:cubicBezTo>
                      <a:cubicBezTo>
                        <a:pt x="1708912" y="3001"/>
                        <a:pt x="1890740" y="151843"/>
                        <a:pt x="1938528" y="434801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5400" dirty="0">
                    <a:solidFill>
                      <a:sysClr val="window" lastClr="FFFFFF"/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25" name="그룹 1324">
                  <a:extLst>
                    <a:ext uri="{FF2B5EF4-FFF2-40B4-BE49-F238E27FC236}">
                      <a16:creationId xmlns:a16="http://schemas.microsoft.com/office/drawing/2014/main" id="{16F9A74A-3373-12D5-7C32-175D2A4F4D73}"/>
                    </a:ext>
                  </a:extLst>
                </p:cNvPr>
                <p:cNvGrpSpPr/>
                <p:nvPr/>
              </p:nvGrpSpPr>
              <p:grpSpPr>
                <a:xfrm>
                  <a:off x="1686632" y="2948068"/>
                  <a:ext cx="322173" cy="151591"/>
                  <a:chOff x="2333882" y="2111161"/>
                  <a:chExt cx="668256" cy="303275"/>
                </a:xfrm>
              </p:grpSpPr>
              <p:sp>
                <p:nvSpPr>
                  <p:cNvPr id="1326" name="직사각형 1325">
                    <a:extLst>
                      <a:ext uri="{FF2B5EF4-FFF2-40B4-BE49-F238E27FC236}">
                        <a16:creationId xmlns:a16="http://schemas.microsoft.com/office/drawing/2014/main" id="{07630B26-BD5F-0C2E-945D-EF5254DD32EF}"/>
                      </a:ext>
                    </a:extLst>
                  </p:cNvPr>
                  <p:cNvSpPr/>
                  <p:nvPr/>
                </p:nvSpPr>
                <p:spPr>
                  <a:xfrm>
                    <a:off x="2333882" y="2111161"/>
                    <a:ext cx="45719" cy="303275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0"/>
                  </a:p>
                </p:txBody>
              </p:sp>
              <p:sp>
                <p:nvSpPr>
                  <p:cNvPr id="1327" name="직사각형 1326">
                    <a:extLst>
                      <a:ext uri="{FF2B5EF4-FFF2-40B4-BE49-F238E27FC236}">
                        <a16:creationId xmlns:a16="http://schemas.microsoft.com/office/drawing/2014/main" id="{7A77BFD4-B34A-EBEA-1CA5-CCEB3DABAA91}"/>
                      </a:ext>
                    </a:extLst>
                  </p:cNvPr>
                  <p:cNvSpPr/>
                  <p:nvPr/>
                </p:nvSpPr>
                <p:spPr>
                  <a:xfrm>
                    <a:off x="2956419" y="2111161"/>
                    <a:ext cx="45719" cy="303275"/>
                  </a:xfrm>
                  <a:prstGeom prst="rect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0"/>
                  </a:p>
                </p:txBody>
              </p:sp>
            </p:grpSp>
          </p:grpSp>
        </p:grpSp>
      </p:grpSp>
      <p:sp>
        <p:nvSpPr>
          <p:cNvPr id="1301" name="왼쪽 중괄호 1300">
            <a:extLst>
              <a:ext uri="{FF2B5EF4-FFF2-40B4-BE49-F238E27FC236}">
                <a16:creationId xmlns:a16="http://schemas.microsoft.com/office/drawing/2014/main" id="{F98AD8A0-AC4A-4D9A-93F2-24D4EDCD3CB2}"/>
              </a:ext>
            </a:extLst>
          </p:cNvPr>
          <p:cNvSpPr/>
          <p:nvPr/>
        </p:nvSpPr>
        <p:spPr>
          <a:xfrm>
            <a:off x="19827568" y="11298250"/>
            <a:ext cx="531183" cy="333084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1410" name="직선 화살표 연결선 1409">
            <a:extLst>
              <a:ext uri="{FF2B5EF4-FFF2-40B4-BE49-F238E27FC236}">
                <a16:creationId xmlns:a16="http://schemas.microsoft.com/office/drawing/2014/main" id="{5487DE84-DBFE-D055-C9D8-57674FE09635}"/>
              </a:ext>
            </a:extLst>
          </p:cNvPr>
          <p:cNvCxnSpPr>
            <a:cxnSpLocks/>
            <a:stCxn id="1262" idx="2"/>
            <a:endCxn id="1240" idx="0"/>
          </p:cNvCxnSpPr>
          <p:nvPr/>
        </p:nvCxnSpPr>
        <p:spPr>
          <a:xfrm flipH="1">
            <a:off x="20965471" y="15031775"/>
            <a:ext cx="3501041" cy="72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3" name="직선 화살표 연결선 1412">
            <a:extLst>
              <a:ext uri="{FF2B5EF4-FFF2-40B4-BE49-F238E27FC236}">
                <a16:creationId xmlns:a16="http://schemas.microsoft.com/office/drawing/2014/main" id="{281FBD44-3CAC-C1EE-6B2F-EE041DA1DDF6}"/>
              </a:ext>
            </a:extLst>
          </p:cNvPr>
          <p:cNvCxnSpPr>
            <a:cxnSpLocks/>
            <a:stCxn id="1262" idx="2"/>
            <a:endCxn id="1241" idx="0"/>
          </p:cNvCxnSpPr>
          <p:nvPr/>
        </p:nvCxnSpPr>
        <p:spPr>
          <a:xfrm>
            <a:off x="24466512" y="15031775"/>
            <a:ext cx="2930935" cy="72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5" name="직사각형 1294">
            <a:extLst>
              <a:ext uri="{FF2B5EF4-FFF2-40B4-BE49-F238E27FC236}">
                <a16:creationId xmlns:a16="http://schemas.microsoft.com/office/drawing/2014/main" id="{8703B917-78AB-C997-EADC-5393C10E9759}"/>
              </a:ext>
            </a:extLst>
          </p:cNvPr>
          <p:cNvSpPr/>
          <p:nvPr/>
        </p:nvSpPr>
        <p:spPr>
          <a:xfrm>
            <a:off x="17734807" y="4749290"/>
            <a:ext cx="13205571" cy="21443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1422" name="제목 1">
            <a:extLst>
              <a:ext uri="{FF2B5EF4-FFF2-40B4-BE49-F238E27FC236}">
                <a16:creationId xmlns:a16="http://schemas.microsoft.com/office/drawing/2014/main" id="{F0AA0D94-AEF9-4E26-54E8-3C8B1614CC25}"/>
              </a:ext>
            </a:extLst>
          </p:cNvPr>
          <p:cNvSpPr txBox="1">
            <a:spLocks/>
          </p:cNvSpPr>
          <p:nvPr/>
        </p:nvSpPr>
        <p:spPr>
          <a:xfrm>
            <a:off x="17389143" y="3423727"/>
            <a:ext cx="139962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Overall Framework of </a:t>
            </a:r>
            <a:r>
              <a:rPr kumimoji="0" lang="en-US" altLang="ko-K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CrossMatch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64EB1"/>
              </a:solidFill>
              <a:effectLst/>
              <a:uLnTx/>
              <a:uFillTx/>
              <a:latin typeface="나눔스퀘어 ExtraBold"/>
              <a:ea typeface="나눔스퀘어_ac ExtraBold"/>
              <a:cs typeface="+mj-cs"/>
            </a:endParaRPr>
          </a:p>
        </p:txBody>
      </p:sp>
      <p:sp>
        <p:nvSpPr>
          <p:cNvPr id="1425" name="제목 1">
            <a:extLst>
              <a:ext uri="{FF2B5EF4-FFF2-40B4-BE49-F238E27FC236}">
                <a16:creationId xmlns:a16="http://schemas.microsoft.com/office/drawing/2014/main" id="{97CF642E-BD5A-DA91-2BD4-D9951EDC8FA7}"/>
              </a:ext>
            </a:extLst>
          </p:cNvPr>
          <p:cNvSpPr txBox="1">
            <a:spLocks/>
          </p:cNvSpPr>
          <p:nvPr/>
        </p:nvSpPr>
        <p:spPr>
          <a:xfrm>
            <a:off x="1346171" y="16994530"/>
            <a:ext cx="139962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CrossMatch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64EB1"/>
              </a:solidFill>
              <a:effectLst/>
              <a:uLnTx/>
              <a:uFillTx/>
              <a:latin typeface="나눔스퀘어 ExtraBold"/>
              <a:ea typeface="나눔스퀘어_ac ExtraBold"/>
              <a:cs typeface="+mj-cs"/>
            </a:endParaRPr>
          </a:p>
        </p:txBody>
      </p:sp>
      <p:sp>
        <p:nvSpPr>
          <p:cNvPr id="1426" name="내용 개체 틀 2">
            <a:extLst>
              <a:ext uri="{FF2B5EF4-FFF2-40B4-BE49-F238E27FC236}">
                <a16:creationId xmlns:a16="http://schemas.microsoft.com/office/drawing/2014/main" id="{62BD8CB5-3E8C-942B-A2A3-127C39DB4AC4}"/>
              </a:ext>
            </a:extLst>
          </p:cNvPr>
          <p:cNvSpPr txBox="1">
            <a:spLocks/>
          </p:cNvSpPr>
          <p:nvPr/>
        </p:nvSpPr>
        <p:spPr>
          <a:xfrm>
            <a:off x="1436034" y="18289111"/>
            <a:ext cx="14993399" cy="27814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나눔스퀘어 Bold" panose="020B0600000101010101" pitchFamily="50" charset="-127"/>
              <a:buChar char="▶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err="1"/>
              <a:t>CrossMatch</a:t>
            </a:r>
            <a:r>
              <a:rPr lang="en-US" altLang="ko-KR" sz="3600" dirty="0"/>
              <a:t> consist of </a:t>
            </a:r>
            <a:r>
              <a:rPr lang="en-US" altLang="ko-KR" sz="3600" dirty="0">
                <a:highlight>
                  <a:srgbClr val="C0C0C0"/>
                </a:highligh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Context-Attached Augmentation </a:t>
            </a:r>
            <a:r>
              <a:rPr lang="en-US" altLang="ko-KR" sz="3600" dirty="0"/>
              <a:t>(CAA) and </a:t>
            </a:r>
            <a:r>
              <a:rPr lang="en-US" altLang="ko-KR" sz="3600" dirty="0" err="1">
                <a:highlight>
                  <a:srgbClr val="C0C0C0"/>
                </a:highligh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Reliabililty</a:t>
            </a:r>
            <a:r>
              <a:rPr lang="en-US" altLang="ko-KR" sz="3600" dirty="0">
                <a:highlight>
                  <a:srgbClr val="C0C0C0"/>
                </a:highligh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-Weighted Mixing </a:t>
            </a:r>
            <a:r>
              <a:rPr lang="en-US" altLang="ko-KR" sz="3600" dirty="0"/>
              <a:t>(RWM) for consistency regularization</a:t>
            </a:r>
          </a:p>
          <a:p>
            <a:r>
              <a:rPr lang="en-US" altLang="ko-KR" sz="3600" dirty="0"/>
              <a:t>CAA does not perturb data but attach contexts as middle figure</a:t>
            </a:r>
          </a:p>
          <a:p>
            <a:r>
              <a:rPr lang="en-US" altLang="ko-KR" sz="3600" dirty="0"/>
              <a:t>RWM generates a cross-window label by averaging pseudo-labels</a:t>
            </a:r>
            <a:endParaRPr lang="ko-KR" altLang="en-US" sz="3600" dirty="0"/>
          </a:p>
        </p:txBody>
      </p:sp>
      <p:sp>
        <p:nvSpPr>
          <p:cNvPr id="1429" name="TextBox 6">
            <a:extLst>
              <a:ext uri="{FF2B5EF4-FFF2-40B4-BE49-F238E27FC236}">
                <a16:creationId xmlns:a16="http://schemas.microsoft.com/office/drawing/2014/main" id="{88D38434-E8D0-F213-A771-EEB5B3685FA5}"/>
              </a:ext>
            </a:extLst>
          </p:cNvPr>
          <p:cNvSpPr txBox="1"/>
          <p:nvPr/>
        </p:nvSpPr>
        <p:spPr>
          <a:xfrm>
            <a:off x="1496718" y="22953245"/>
            <a:ext cx="2301511" cy="1107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Unlabeled Time Series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32" name="TextBox 6">
            <a:extLst>
              <a:ext uri="{FF2B5EF4-FFF2-40B4-BE49-F238E27FC236}">
                <a16:creationId xmlns:a16="http://schemas.microsoft.com/office/drawing/2014/main" id="{C615109A-3B6A-3618-DDD6-CC7C5E56DD9D}"/>
              </a:ext>
            </a:extLst>
          </p:cNvPr>
          <p:cNvSpPr txBox="1"/>
          <p:nvPr/>
        </p:nvSpPr>
        <p:spPr>
          <a:xfrm>
            <a:off x="4365732" y="22520801"/>
            <a:ext cx="3063311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CAA 1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33" name="TextBox 6">
            <a:extLst>
              <a:ext uri="{FF2B5EF4-FFF2-40B4-BE49-F238E27FC236}">
                <a16:creationId xmlns:a16="http://schemas.microsoft.com/office/drawing/2014/main" id="{761A4352-6B1E-0045-02CF-639774946B27}"/>
              </a:ext>
            </a:extLst>
          </p:cNvPr>
          <p:cNvSpPr txBox="1"/>
          <p:nvPr/>
        </p:nvSpPr>
        <p:spPr>
          <a:xfrm>
            <a:off x="4365732" y="24866736"/>
            <a:ext cx="3063311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CAA 2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" name="사다리꼴 1433">
                <a:extLst>
                  <a:ext uri="{FF2B5EF4-FFF2-40B4-BE49-F238E27FC236}">
                    <a16:creationId xmlns:a16="http://schemas.microsoft.com/office/drawing/2014/main" id="{AC0029E5-6E6A-9AB0-F45C-47D594F5E2C2}"/>
                  </a:ext>
                </a:extLst>
              </p:cNvPr>
              <p:cNvSpPr/>
              <p:nvPr/>
            </p:nvSpPr>
            <p:spPr>
              <a:xfrm>
                <a:off x="7989059" y="21525738"/>
                <a:ext cx="3344393" cy="1019019"/>
              </a:xfrm>
              <a:prstGeom prst="trapezoid">
                <a:avLst>
                  <a:gd name="adj" fmla="val 6523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ko-KR" altLang="en-US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4" name="사다리꼴 1433">
                <a:extLst>
                  <a:ext uri="{FF2B5EF4-FFF2-40B4-BE49-F238E27FC236}">
                    <a16:creationId xmlns:a16="http://schemas.microsoft.com/office/drawing/2014/main" id="{AC0029E5-6E6A-9AB0-F45C-47D594F5E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59" y="21525738"/>
                <a:ext cx="3344393" cy="1019019"/>
              </a:xfrm>
              <a:prstGeom prst="trapezoid">
                <a:avLst>
                  <a:gd name="adj" fmla="val 65230"/>
                </a:avLst>
              </a:prstGeom>
              <a:blipFill>
                <a:blip r:embed="rId24"/>
                <a:stretch>
                  <a:fillRect b="-15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5" name="사다리꼴 1434">
                <a:extLst>
                  <a:ext uri="{FF2B5EF4-FFF2-40B4-BE49-F238E27FC236}">
                    <a16:creationId xmlns:a16="http://schemas.microsoft.com/office/drawing/2014/main" id="{9F4653ED-09C1-6DAE-9406-F0B88B9CB00D}"/>
                  </a:ext>
                </a:extLst>
              </p:cNvPr>
              <p:cNvSpPr/>
              <p:nvPr/>
            </p:nvSpPr>
            <p:spPr>
              <a:xfrm>
                <a:off x="7989059" y="24017029"/>
                <a:ext cx="3344393" cy="1019019"/>
              </a:xfrm>
              <a:prstGeom prst="trapezoid">
                <a:avLst>
                  <a:gd name="adj" fmla="val 6523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ko-KR" altLang="en-US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5" name="사다리꼴 1434">
                <a:extLst>
                  <a:ext uri="{FF2B5EF4-FFF2-40B4-BE49-F238E27FC236}">
                    <a16:creationId xmlns:a16="http://schemas.microsoft.com/office/drawing/2014/main" id="{9F4653ED-09C1-6DAE-9406-F0B88B9CB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59" y="24017029"/>
                <a:ext cx="3344393" cy="1019019"/>
              </a:xfrm>
              <a:prstGeom prst="trapezoid">
                <a:avLst>
                  <a:gd name="adj" fmla="val 65230"/>
                </a:avLst>
              </a:prstGeom>
              <a:blipFill>
                <a:blip r:embed="rId25"/>
                <a:stretch>
                  <a:fillRect b="-15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" name="직사각형 1453">
            <a:extLst>
              <a:ext uri="{FF2B5EF4-FFF2-40B4-BE49-F238E27FC236}">
                <a16:creationId xmlns:a16="http://schemas.microsoft.com/office/drawing/2014/main" id="{D78EC13E-C509-66A4-1357-F5D94A5B9F77}"/>
              </a:ext>
            </a:extLst>
          </p:cNvPr>
          <p:cNvSpPr/>
          <p:nvPr/>
        </p:nvSpPr>
        <p:spPr>
          <a:xfrm>
            <a:off x="12564729" y="21520227"/>
            <a:ext cx="194720" cy="103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1457" name="직사각형 1456">
            <a:extLst>
              <a:ext uri="{FF2B5EF4-FFF2-40B4-BE49-F238E27FC236}">
                <a16:creationId xmlns:a16="http://schemas.microsoft.com/office/drawing/2014/main" id="{A14431E9-21A5-29A5-2EDA-9F736281436E}"/>
              </a:ext>
            </a:extLst>
          </p:cNvPr>
          <p:cNvSpPr/>
          <p:nvPr/>
        </p:nvSpPr>
        <p:spPr>
          <a:xfrm>
            <a:off x="12045228" y="21525738"/>
            <a:ext cx="1589922" cy="10275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50" name="직사각형 1449">
            <a:extLst>
              <a:ext uri="{FF2B5EF4-FFF2-40B4-BE49-F238E27FC236}">
                <a16:creationId xmlns:a16="http://schemas.microsoft.com/office/drawing/2014/main" id="{4D3FE8D0-5A43-ABF7-2444-44C8F3CA5AD3}"/>
              </a:ext>
            </a:extLst>
          </p:cNvPr>
          <p:cNvSpPr/>
          <p:nvPr/>
        </p:nvSpPr>
        <p:spPr>
          <a:xfrm>
            <a:off x="12926114" y="24008519"/>
            <a:ext cx="194720" cy="1027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52" name="직사각형 1451">
            <a:extLst>
              <a:ext uri="{FF2B5EF4-FFF2-40B4-BE49-F238E27FC236}">
                <a16:creationId xmlns:a16="http://schemas.microsoft.com/office/drawing/2014/main" id="{CA9B6A7D-5570-17BE-3663-6BBB18C37D51}"/>
              </a:ext>
            </a:extLst>
          </p:cNvPr>
          <p:cNvSpPr/>
          <p:nvPr/>
        </p:nvSpPr>
        <p:spPr>
          <a:xfrm>
            <a:off x="12045228" y="24008519"/>
            <a:ext cx="1589922" cy="10275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38" name="TextBox 6">
            <a:extLst>
              <a:ext uri="{FF2B5EF4-FFF2-40B4-BE49-F238E27FC236}">
                <a16:creationId xmlns:a16="http://schemas.microsoft.com/office/drawing/2014/main" id="{7A9540F7-2EB1-F459-4183-615D50FA49E9}"/>
              </a:ext>
            </a:extLst>
          </p:cNvPr>
          <p:cNvSpPr txBox="1"/>
          <p:nvPr/>
        </p:nvSpPr>
        <p:spPr>
          <a:xfrm rot="16200000">
            <a:off x="8595023" y="23060037"/>
            <a:ext cx="198918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i="1" dirty="0">
                <a:solidFill>
                  <a:prstClr val="black"/>
                </a:solidFill>
                <a:cs typeface="Times New Roman" panose="02020603050405020304" pitchFamily="18" charset="0"/>
              </a:rPr>
              <a:t>Shared</a:t>
            </a:r>
            <a:endParaRPr lang="ko-KR" altLang="en-US" sz="32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41" name="직선 화살표 연결선 1440">
            <a:extLst>
              <a:ext uri="{FF2B5EF4-FFF2-40B4-BE49-F238E27FC236}">
                <a16:creationId xmlns:a16="http://schemas.microsoft.com/office/drawing/2014/main" id="{9FA0A311-0A65-B569-E128-EEFBCCE2FFE5}"/>
              </a:ext>
            </a:extLst>
          </p:cNvPr>
          <p:cNvCxnSpPr>
            <a:cxnSpLocks/>
          </p:cNvCxnSpPr>
          <p:nvPr/>
        </p:nvCxnSpPr>
        <p:spPr>
          <a:xfrm>
            <a:off x="7583002" y="22035248"/>
            <a:ext cx="5668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2" name="직선 화살표 연결선 1441">
            <a:extLst>
              <a:ext uri="{FF2B5EF4-FFF2-40B4-BE49-F238E27FC236}">
                <a16:creationId xmlns:a16="http://schemas.microsoft.com/office/drawing/2014/main" id="{B0D75404-4136-4388-28E3-6986FA3C208E}"/>
              </a:ext>
            </a:extLst>
          </p:cNvPr>
          <p:cNvCxnSpPr>
            <a:cxnSpLocks/>
          </p:cNvCxnSpPr>
          <p:nvPr/>
        </p:nvCxnSpPr>
        <p:spPr>
          <a:xfrm>
            <a:off x="7583002" y="24493296"/>
            <a:ext cx="5668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3" name="직선 화살표 연결선 1442">
            <a:extLst>
              <a:ext uri="{FF2B5EF4-FFF2-40B4-BE49-F238E27FC236}">
                <a16:creationId xmlns:a16="http://schemas.microsoft.com/office/drawing/2014/main" id="{B9984191-E1AF-4065-7383-BF33CA473CE2}"/>
              </a:ext>
            </a:extLst>
          </p:cNvPr>
          <p:cNvCxnSpPr>
            <a:cxnSpLocks/>
          </p:cNvCxnSpPr>
          <p:nvPr/>
        </p:nvCxnSpPr>
        <p:spPr>
          <a:xfrm>
            <a:off x="11321357" y="22035248"/>
            <a:ext cx="5668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4" name="직선 화살표 연결선 1443">
            <a:extLst>
              <a:ext uri="{FF2B5EF4-FFF2-40B4-BE49-F238E27FC236}">
                <a16:creationId xmlns:a16="http://schemas.microsoft.com/office/drawing/2014/main" id="{25099D1D-2F7D-B2EB-6B3A-7B596136D0BD}"/>
              </a:ext>
            </a:extLst>
          </p:cNvPr>
          <p:cNvCxnSpPr>
            <a:cxnSpLocks/>
          </p:cNvCxnSpPr>
          <p:nvPr/>
        </p:nvCxnSpPr>
        <p:spPr>
          <a:xfrm>
            <a:off x="11321357" y="24493296"/>
            <a:ext cx="5668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5" name="TextBox 6">
            <a:extLst>
              <a:ext uri="{FF2B5EF4-FFF2-40B4-BE49-F238E27FC236}">
                <a16:creationId xmlns:a16="http://schemas.microsoft.com/office/drawing/2014/main" id="{F8528CEF-1BD3-9EF1-C112-6B9FBF9757D8}"/>
              </a:ext>
            </a:extLst>
          </p:cNvPr>
          <p:cNvSpPr txBox="1"/>
          <p:nvPr/>
        </p:nvSpPr>
        <p:spPr>
          <a:xfrm>
            <a:off x="11447774" y="22357646"/>
            <a:ext cx="2784828" cy="8803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Output 1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46" name="TextBox 6">
            <a:extLst>
              <a:ext uri="{FF2B5EF4-FFF2-40B4-BE49-F238E27FC236}">
                <a16:creationId xmlns:a16="http://schemas.microsoft.com/office/drawing/2014/main" id="{7B442052-A183-BD66-2BE7-AC0F83FE19E6}"/>
              </a:ext>
            </a:extLst>
          </p:cNvPr>
          <p:cNvSpPr txBox="1"/>
          <p:nvPr/>
        </p:nvSpPr>
        <p:spPr>
          <a:xfrm>
            <a:off x="11447774" y="24865579"/>
            <a:ext cx="2784828" cy="8803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Output 2</a:t>
            </a:r>
            <a:endParaRPr lang="ko-KR" altLang="en-US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7" name="TextBox 6">
                <a:extLst>
                  <a:ext uri="{FF2B5EF4-FFF2-40B4-BE49-F238E27FC236}">
                    <a16:creationId xmlns:a16="http://schemas.microsoft.com/office/drawing/2014/main" id="{387B0F8A-91A5-E814-BBAB-4C12241A87E8}"/>
                  </a:ext>
                </a:extLst>
              </p:cNvPr>
              <p:cNvSpPr txBox="1"/>
              <p:nvPr/>
            </p:nvSpPr>
            <p:spPr>
              <a:xfrm rot="19800000">
                <a:off x="13989603" y="23759706"/>
                <a:ext cx="733332" cy="1467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ko-KR" altLang="en-US" sz="66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7" name="TextBox 6">
                <a:extLst>
                  <a:ext uri="{FF2B5EF4-FFF2-40B4-BE49-F238E27FC236}">
                    <a16:creationId xmlns:a16="http://schemas.microsoft.com/office/drawing/2014/main" id="{387B0F8A-91A5-E814-BBAB-4C12241A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13989603" y="23759706"/>
                <a:ext cx="733332" cy="146718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9" name="자유형: 도형 1458">
            <a:extLst>
              <a:ext uri="{FF2B5EF4-FFF2-40B4-BE49-F238E27FC236}">
                <a16:creationId xmlns:a16="http://schemas.microsoft.com/office/drawing/2014/main" id="{884ABBB4-3DE0-9268-A01F-7198C4AEB4F7}"/>
              </a:ext>
            </a:extLst>
          </p:cNvPr>
          <p:cNvSpPr/>
          <p:nvPr/>
        </p:nvSpPr>
        <p:spPr>
          <a:xfrm>
            <a:off x="5180967" y="21899592"/>
            <a:ext cx="1970604" cy="398806"/>
          </a:xfrm>
          <a:custGeom>
            <a:avLst/>
            <a:gdLst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12848 w 2913888"/>
              <a:gd name="connsiteY11" fmla="*/ 361649 h 703035"/>
              <a:gd name="connsiteX12" fmla="*/ 2249424 w 2913888"/>
              <a:gd name="connsiteY12" fmla="*/ 465281 h 703035"/>
              <a:gd name="connsiteX13" fmla="*/ 2395728 w 2913888"/>
              <a:gd name="connsiteY13" fmla="*/ 355553 h 703035"/>
              <a:gd name="connsiteX14" fmla="*/ 2426208 w 2913888"/>
              <a:gd name="connsiteY14" fmla="*/ 489665 h 703035"/>
              <a:gd name="connsiteX15" fmla="*/ 2493264 w 2913888"/>
              <a:gd name="connsiteY15" fmla="*/ 386033 h 703035"/>
              <a:gd name="connsiteX16" fmla="*/ 2529840 w 2913888"/>
              <a:gd name="connsiteY16" fmla="*/ 507953 h 703035"/>
              <a:gd name="connsiteX17" fmla="*/ 2584704 w 2913888"/>
              <a:gd name="connsiteY17" fmla="*/ 367745 h 703035"/>
              <a:gd name="connsiteX18" fmla="*/ 2639568 w 2913888"/>
              <a:gd name="connsiteY18" fmla="*/ 550625 h 703035"/>
              <a:gd name="connsiteX19" fmla="*/ 2700528 w 2913888"/>
              <a:gd name="connsiteY19" fmla="*/ 379937 h 703035"/>
              <a:gd name="connsiteX20" fmla="*/ 2749296 w 2913888"/>
              <a:gd name="connsiteY20" fmla="*/ 520145 h 703035"/>
              <a:gd name="connsiteX21" fmla="*/ 2791968 w 2913888"/>
              <a:gd name="connsiteY21" fmla="*/ 392129 h 703035"/>
              <a:gd name="connsiteX22" fmla="*/ 2828544 w 2913888"/>
              <a:gd name="connsiteY22" fmla="*/ 489665 h 703035"/>
              <a:gd name="connsiteX23" fmla="*/ 2852928 w 2913888"/>
              <a:gd name="connsiteY23" fmla="*/ 361649 h 703035"/>
              <a:gd name="connsiteX24" fmla="*/ 2895600 w 2913888"/>
              <a:gd name="connsiteY24" fmla="*/ 520145 h 703035"/>
              <a:gd name="connsiteX25" fmla="*/ 2913888 w 2913888"/>
              <a:gd name="connsiteY2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49424 w 2913888"/>
              <a:gd name="connsiteY11" fmla="*/ 465281 h 703035"/>
              <a:gd name="connsiteX12" fmla="*/ 2395728 w 2913888"/>
              <a:gd name="connsiteY12" fmla="*/ 355553 h 703035"/>
              <a:gd name="connsiteX13" fmla="*/ 2426208 w 2913888"/>
              <a:gd name="connsiteY13" fmla="*/ 489665 h 703035"/>
              <a:gd name="connsiteX14" fmla="*/ 2493264 w 2913888"/>
              <a:gd name="connsiteY14" fmla="*/ 386033 h 703035"/>
              <a:gd name="connsiteX15" fmla="*/ 2529840 w 2913888"/>
              <a:gd name="connsiteY15" fmla="*/ 507953 h 703035"/>
              <a:gd name="connsiteX16" fmla="*/ 2584704 w 2913888"/>
              <a:gd name="connsiteY16" fmla="*/ 367745 h 703035"/>
              <a:gd name="connsiteX17" fmla="*/ 2639568 w 2913888"/>
              <a:gd name="connsiteY17" fmla="*/ 550625 h 703035"/>
              <a:gd name="connsiteX18" fmla="*/ 2700528 w 2913888"/>
              <a:gd name="connsiteY18" fmla="*/ 379937 h 703035"/>
              <a:gd name="connsiteX19" fmla="*/ 2749296 w 2913888"/>
              <a:gd name="connsiteY19" fmla="*/ 520145 h 703035"/>
              <a:gd name="connsiteX20" fmla="*/ 2791968 w 2913888"/>
              <a:gd name="connsiteY20" fmla="*/ 392129 h 703035"/>
              <a:gd name="connsiteX21" fmla="*/ 2828544 w 2913888"/>
              <a:gd name="connsiteY21" fmla="*/ 489665 h 703035"/>
              <a:gd name="connsiteX22" fmla="*/ 2852928 w 2913888"/>
              <a:gd name="connsiteY22" fmla="*/ 361649 h 703035"/>
              <a:gd name="connsiteX23" fmla="*/ 2895600 w 2913888"/>
              <a:gd name="connsiteY23" fmla="*/ 520145 h 703035"/>
              <a:gd name="connsiteX24" fmla="*/ 2913888 w 2913888"/>
              <a:gd name="connsiteY24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249424 w 2913888"/>
              <a:gd name="connsiteY10" fmla="*/ 465281 h 703035"/>
              <a:gd name="connsiteX11" fmla="*/ 2395728 w 2913888"/>
              <a:gd name="connsiteY11" fmla="*/ 355553 h 703035"/>
              <a:gd name="connsiteX12" fmla="*/ 2426208 w 2913888"/>
              <a:gd name="connsiteY12" fmla="*/ 489665 h 703035"/>
              <a:gd name="connsiteX13" fmla="*/ 2493264 w 2913888"/>
              <a:gd name="connsiteY13" fmla="*/ 386033 h 703035"/>
              <a:gd name="connsiteX14" fmla="*/ 2529840 w 2913888"/>
              <a:gd name="connsiteY14" fmla="*/ 507953 h 703035"/>
              <a:gd name="connsiteX15" fmla="*/ 2584704 w 2913888"/>
              <a:gd name="connsiteY15" fmla="*/ 367745 h 703035"/>
              <a:gd name="connsiteX16" fmla="*/ 2639568 w 2913888"/>
              <a:gd name="connsiteY16" fmla="*/ 550625 h 703035"/>
              <a:gd name="connsiteX17" fmla="*/ 2700528 w 2913888"/>
              <a:gd name="connsiteY17" fmla="*/ 379937 h 703035"/>
              <a:gd name="connsiteX18" fmla="*/ 2749296 w 2913888"/>
              <a:gd name="connsiteY18" fmla="*/ 520145 h 703035"/>
              <a:gd name="connsiteX19" fmla="*/ 2791968 w 2913888"/>
              <a:gd name="connsiteY19" fmla="*/ 392129 h 703035"/>
              <a:gd name="connsiteX20" fmla="*/ 2828544 w 2913888"/>
              <a:gd name="connsiteY20" fmla="*/ 489665 h 703035"/>
              <a:gd name="connsiteX21" fmla="*/ 2852928 w 2913888"/>
              <a:gd name="connsiteY21" fmla="*/ 361649 h 703035"/>
              <a:gd name="connsiteX22" fmla="*/ 2895600 w 2913888"/>
              <a:gd name="connsiteY22" fmla="*/ 520145 h 703035"/>
              <a:gd name="connsiteX23" fmla="*/ 2913888 w 2913888"/>
              <a:gd name="connsiteY23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60448 w 2913888"/>
              <a:gd name="connsiteY7" fmla="*/ 489665 h 703035"/>
              <a:gd name="connsiteX8" fmla="*/ 2121408 w 2913888"/>
              <a:gd name="connsiteY8" fmla="*/ 331169 h 703035"/>
              <a:gd name="connsiteX9" fmla="*/ 2249424 w 2913888"/>
              <a:gd name="connsiteY9" fmla="*/ 465281 h 703035"/>
              <a:gd name="connsiteX10" fmla="*/ 2395728 w 2913888"/>
              <a:gd name="connsiteY10" fmla="*/ 355553 h 703035"/>
              <a:gd name="connsiteX11" fmla="*/ 2426208 w 2913888"/>
              <a:gd name="connsiteY11" fmla="*/ 489665 h 703035"/>
              <a:gd name="connsiteX12" fmla="*/ 2493264 w 2913888"/>
              <a:gd name="connsiteY12" fmla="*/ 386033 h 703035"/>
              <a:gd name="connsiteX13" fmla="*/ 2529840 w 2913888"/>
              <a:gd name="connsiteY13" fmla="*/ 507953 h 703035"/>
              <a:gd name="connsiteX14" fmla="*/ 2584704 w 2913888"/>
              <a:gd name="connsiteY14" fmla="*/ 367745 h 703035"/>
              <a:gd name="connsiteX15" fmla="*/ 2639568 w 2913888"/>
              <a:gd name="connsiteY15" fmla="*/ 550625 h 703035"/>
              <a:gd name="connsiteX16" fmla="*/ 2700528 w 2913888"/>
              <a:gd name="connsiteY16" fmla="*/ 379937 h 703035"/>
              <a:gd name="connsiteX17" fmla="*/ 2749296 w 2913888"/>
              <a:gd name="connsiteY17" fmla="*/ 520145 h 703035"/>
              <a:gd name="connsiteX18" fmla="*/ 2791968 w 2913888"/>
              <a:gd name="connsiteY18" fmla="*/ 392129 h 703035"/>
              <a:gd name="connsiteX19" fmla="*/ 2828544 w 2913888"/>
              <a:gd name="connsiteY19" fmla="*/ 489665 h 703035"/>
              <a:gd name="connsiteX20" fmla="*/ 2852928 w 2913888"/>
              <a:gd name="connsiteY20" fmla="*/ 361649 h 703035"/>
              <a:gd name="connsiteX21" fmla="*/ 2895600 w 2913888"/>
              <a:gd name="connsiteY21" fmla="*/ 520145 h 703035"/>
              <a:gd name="connsiteX22" fmla="*/ 2913888 w 2913888"/>
              <a:gd name="connsiteY22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121408 w 2913888"/>
              <a:gd name="connsiteY7" fmla="*/ 331169 h 703035"/>
              <a:gd name="connsiteX8" fmla="*/ 2249424 w 2913888"/>
              <a:gd name="connsiteY8" fmla="*/ 465281 h 703035"/>
              <a:gd name="connsiteX9" fmla="*/ 2395728 w 2913888"/>
              <a:gd name="connsiteY9" fmla="*/ 355553 h 703035"/>
              <a:gd name="connsiteX10" fmla="*/ 2426208 w 2913888"/>
              <a:gd name="connsiteY10" fmla="*/ 489665 h 703035"/>
              <a:gd name="connsiteX11" fmla="*/ 2493264 w 2913888"/>
              <a:gd name="connsiteY11" fmla="*/ 386033 h 703035"/>
              <a:gd name="connsiteX12" fmla="*/ 2529840 w 2913888"/>
              <a:gd name="connsiteY12" fmla="*/ 507953 h 703035"/>
              <a:gd name="connsiteX13" fmla="*/ 2584704 w 2913888"/>
              <a:gd name="connsiteY13" fmla="*/ 367745 h 703035"/>
              <a:gd name="connsiteX14" fmla="*/ 2639568 w 2913888"/>
              <a:gd name="connsiteY14" fmla="*/ 550625 h 703035"/>
              <a:gd name="connsiteX15" fmla="*/ 2700528 w 2913888"/>
              <a:gd name="connsiteY15" fmla="*/ 379937 h 703035"/>
              <a:gd name="connsiteX16" fmla="*/ 2749296 w 2913888"/>
              <a:gd name="connsiteY16" fmla="*/ 520145 h 703035"/>
              <a:gd name="connsiteX17" fmla="*/ 2791968 w 2913888"/>
              <a:gd name="connsiteY17" fmla="*/ 392129 h 703035"/>
              <a:gd name="connsiteX18" fmla="*/ 2828544 w 2913888"/>
              <a:gd name="connsiteY18" fmla="*/ 489665 h 703035"/>
              <a:gd name="connsiteX19" fmla="*/ 2852928 w 2913888"/>
              <a:gd name="connsiteY19" fmla="*/ 361649 h 703035"/>
              <a:gd name="connsiteX20" fmla="*/ 2895600 w 2913888"/>
              <a:gd name="connsiteY20" fmla="*/ 520145 h 703035"/>
              <a:gd name="connsiteX21" fmla="*/ 2913888 w 2913888"/>
              <a:gd name="connsiteY21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249424 w 2913888"/>
              <a:gd name="connsiteY7" fmla="*/ 465281 h 703035"/>
              <a:gd name="connsiteX8" fmla="*/ 2395728 w 2913888"/>
              <a:gd name="connsiteY8" fmla="*/ 355553 h 703035"/>
              <a:gd name="connsiteX9" fmla="*/ 2426208 w 2913888"/>
              <a:gd name="connsiteY9" fmla="*/ 489665 h 703035"/>
              <a:gd name="connsiteX10" fmla="*/ 2493264 w 2913888"/>
              <a:gd name="connsiteY10" fmla="*/ 386033 h 703035"/>
              <a:gd name="connsiteX11" fmla="*/ 2529840 w 2913888"/>
              <a:gd name="connsiteY11" fmla="*/ 507953 h 703035"/>
              <a:gd name="connsiteX12" fmla="*/ 2584704 w 2913888"/>
              <a:gd name="connsiteY12" fmla="*/ 367745 h 703035"/>
              <a:gd name="connsiteX13" fmla="*/ 2639568 w 2913888"/>
              <a:gd name="connsiteY13" fmla="*/ 550625 h 703035"/>
              <a:gd name="connsiteX14" fmla="*/ 2700528 w 2913888"/>
              <a:gd name="connsiteY14" fmla="*/ 379937 h 703035"/>
              <a:gd name="connsiteX15" fmla="*/ 2749296 w 2913888"/>
              <a:gd name="connsiteY15" fmla="*/ 520145 h 703035"/>
              <a:gd name="connsiteX16" fmla="*/ 2791968 w 2913888"/>
              <a:gd name="connsiteY16" fmla="*/ 392129 h 703035"/>
              <a:gd name="connsiteX17" fmla="*/ 2828544 w 2913888"/>
              <a:gd name="connsiteY17" fmla="*/ 489665 h 703035"/>
              <a:gd name="connsiteX18" fmla="*/ 2852928 w 2913888"/>
              <a:gd name="connsiteY18" fmla="*/ 361649 h 703035"/>
              <a:gd name="connsiteX19" fmla="*/ 2895600 w 2913888"/>
              <a:gd name="connsiteY19" fmla="*/ 520145 h 703035"/>
              <a:gd name="connsiteX20" fmla="*/ 2913888 w 2913888"/>
              <a:gd name="connsiteY20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493264 w 2913888"/>
              <a:gd name="connsiteY9" fmla="*/ 386033 h 703035"/>
              <a:gd name="connsiteX10" fmla="*/ 2529840 w 2913888"/>
              <a:gd name="connsiteY10" fmla="*/ 507953 h 703035"/>
              <a:gd name="connsiteX11" fmla="*/ 2584704 w 2913888"/>
              <a:gd name="connsiteY11" fmla="*/ 367745 h 703035"/>
              <a:gd name="connsiteX12" fmla="*/ 2639568 w 2913888"/>
              <a:gd name="connsiteY12" fmla="*/ 550625 h 703035"/>
              <a:gd name="connsiteX13" fmla="*/ 2700528 w 2913888"/>
              <a:gd name="connsiteY13" fmla="*/ 379937 h 703035"/>
              <a:gd name="connsiteX14" fmla="*/ 2749296 w 2913888"/>
              <a:gd name="connsiteY14" fmla="*/ 520145 h 703035"/>
              <a:gd name="connsiteX15" fmla="*/ 2791968 w 2913888"/>
              <a:gd name="connsiteY15" fmla="*/ 392129 h 703035"/>
              <a:gd name="connsiteX16" fmla="*/ 2828544 w 2913888"/>
              <a:gd name="connsiteY16" fmla="*/ 489665 h 703035"/>
              <a:gd name="connsiteX17" fmla="*/ 2852928 w 2913888"/>
              <a:gd name="connsiteY17" fmla="*/ 361649 h 703035"/>
              <a:gd name="connsiteX18" fmla="*/ 2895600 w 2913888"/>
              <a:gd name="connsiteY18" fmla="*/ 520145 h 703035"/>
              <a:gd name="connsiteX19" fmla="*/ 2913888 w 2913888"/>
              <a:gd name="connsiteY19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28544 w 2913888"/>
              <a:gd name="connsiteY15" fmla="*/ 489665 h 703035"/>
              <a:gd name="connsiteX16" fmla="*/ 2852928 w 2913888"/>
              <a:gd name="connsiteY16" fmla="*/ 361649 h 703035"/>
              <a:gd name="connsiteX17" fmla="*/ 2895600 w 2913888"/>
              <a:gd name="connsiteY17" fmla="*/ 520145 h 703035"/>
              <a:gd name="connsiteX18" fmla="*/ 2913888 w 2913888"/>
              <a:gd name="connsiteY18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52928 w 2913888"/>
              <a:gd name="connsiteY15" fmla="*/ 361649 h 703035"/>
              <a:gd name="connsiteX16" fmla="*/ 2895600 w 2913888"/>
              <a:gd name="connsiteY16" fmla="*/ 520145 h 703035"/>
              <a:gd name="connsiteX17" fmla="*/ 2913888 w 2913888"/>
              <a:gd name="connsiteY17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95600 w 2913888"/>
              <a:gd name="connsiteY15" fmla="*/ 520145 h 703035"/>
              <a:gd name="connsiteX16" fmla="*/ 2913888 w 2913888"/>
              <a:gd name="connsiteY16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913888 w 2913888"/>
              <a:gd name="connsiteY1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913888 w 2913888"/>
              <a:gd name="connsiteY14" fmla="*/ 4226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805125"/>
              <a:gd name="connsiteY0" fmla="*/ 386033 h 703035"/>
              <a:gd name="connsiteX1" fmla="*/ 310896 w 2805125"/>
              <a:gd name="connsiteY1" fmla="*/ 8081 h 703035"/>
              <a:gd name="connsiteX2" fmla="*/ 658368 w 2805125"/>
              <a:gd name="connsiteY2" fmla="*/ 703025 h 703035"/>
              <a:gd name="connsiteX3" fmla="*/ 975360 w 2805125"/>
              <a:gd name="connsiteY3" fmla="*/ 26369 h 703035"/>
              <a:gd name="connsiteX4" fmla="*/ 1304544 w 2805125"/>
              <a:gd name="connsiteY4" fmla="*/ 684737 h 703035"/>
              <a:gd name="connsiteX5" fmla="*/ 1603248 w 2805125"/>
              <a:gd name="connsiteY5" fmla="*/ 44657 h 703035"/>
              <a:gd name="connsiteX6" fmla="*/ 1938528 w 2805125"/>
              <a:gd name="connsiteY6" fmla="*/ 434801 h 703035"/>
              <a:gd name="connsiteX7" fmla="*/ 2395728 w 2805125"/>
              <a:gd name="connsiteY7" fmla="*/ 355553 h 703035"/>
              <a:gd name="connsiteX8" fmla="*/ 2426208 w 2805125"/>
              <a:gd name="connsiteY8" fmla="*/ 489665 h 703035"/>
              <a:gd name="connsiteX9" fmla="*/ 2529840 w 2805125"/>
              <a:gd name="connsiteY9" fmla="*/ 507953 h 703035"/>
              <a:gd name="connsiteX10" fmla="*/ 2584704 w 2805125"/>
              <a:gd name="connsiteY10" fmla="*/ 367745 h 703035"/>
              <a:gd name="connsiteX11" fmla="*/ 2639568 w 2805125"/>
              <a:gd name="connsiteY11" fmla="*/ 550625 h 703035"/>
              <a:gd name="connsiteX12" fmla="*/ 2700528 w 2805125"/>
              <a:gd name="connsiteY12" fmla="*/ 379937 h 703035"/>
              <a:gd name="connsiteX13" fmla="*/ 2749296 w 2805125"/>
              <a:gd name="connsiteY13" fmla="*/ 520145 h 703035"/>
              <a:gd name="connsiteX14" fmla="*/ 2805125 w 2805125"/>
              <a:gd name="connsiteY14" fmla="*/ 5317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584704 w 2700529"/>
              <a:gd name="connsiteY10" fmla="*/ 367745 h 703035"/>
              <a:gd name="connsiteX11" fmla="*/ 2639568 w 2700529"/>
              <a:gd name="connsiteY11" fmla="*/ 550625 h 703035"/>
              <a:gd name="connsiteX12" fmla="*/ 2700528 w 2700529"/>
              <a:gd name="connsiteY12" fmla="*/ 379937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639568 w 2700529"/>
              <a:gd name="connsiteY10" fmla="*/ 550625 h 703035"/>
              <a:gd name="connsiteX11" fmla="*/ 2700528 w 2700529"/>
              <a:gd name="connsiteY11" fmla="*/ 379937 h 703035"/>
              <a:gd name="connsiteX0" fmla="*/ 0 w 2639569"/>
              <a:gd name="connsiteY0" fmla="*/ 386033 h 703035"/>
              <a:gd name="connsiteX1" fmla="*/ 310896 w 2639569"/>
              <a:gd name="connsiteY1" fmla="*/ 8081 h 703035"/>
              <a:gd name="connsiteX2" fmla="*/ 658368 w 2639569"/>
              <a:gd name="connsiteY2" fmla="*/ 703025 h 703035"/>
              <a:gd name="connsiteX3" fmla="*/ 975360 w 2639569"/>
              <a:gd name="connsiteY3" fmla="*/ 26369 h 703035"/>
              <a:gd name="connsiteX4" fmla="*/ 1304544 w 2639569"/>
              <a:gd name="connsiteY4" fmla="*/ 684737 h 703035"/>
              <a:gd name="connsiteX5" fmla="*/ 1603248 w 2639569"/>
              <a:gd name="connsiteY5" fmla="*/ 44657 h 703035"/>
              <a:gd name="connsiteX6" fmla="*/ 1938528 w 2639569"/>
              <a:gd name="connsiteY6" fmla="*/ 434801 h 703035"/>
              <a:gd name="connsiteX7" fmla="*/ 2395728 w 2639569"/>
              <a:gd name="connsiteY7" fmla="*/ 355553 h 703035"/>
              <a:gd name="connsiteX8" fmla="*/ 2426208 w 2639569"/>
              <a:gd name="connsiteY8" fmla="*/ 489665 h 703035"/>
              <a:gd name="connsiteX9" fmla="*/ 2529840 w 2639569"/>
              <a:gd name="connsiteY9" fmla="*/ 507953 h 703035"/>
              <a:gd name="connsiteX10" fmla="*/ 2639568 w 2639569"/>
              <a:gd name="connsiteY10" fmla="*/ 550625 h 703035"/>
              <a:gd name="connsiteX0" fmla="*/ 0 w 2529839"/>
              <a:gd name="connsiteY0" fmla="*/ 386033 h 703035"/>
              <a:gd name="connsiteX1" fmla="*/ 310896 w 2529839"/>
              <a:gd name="connsiteY1" fmla="*/ 8081 h 703035"/>
              <a:gd name="connsiteX2" fmla="*/ 658368 w 2529839"/>
              <a:gd name="connsiteY2" fmla="*/ 703025 h 703035"/>
              <a:gd name="connsiteX3" fmla="*/ 975360 w 2529839"/>
              <a:gd name="connsiteY3" fmla="*/ 26369 h 703035"/>
              <a:gd name="connsiteX4" fmla="*/ 1304544 w 2529839"/>
              <a:gd name="connsiteY4" fmla="*/ 684737 h 703035"/>
              <a:gd name="connsiteX5" fmla="*/ 1603248 w 2529839"/>
              <a:gd name="connsiteY5" fmla="*/ 44657 h 703035"/>
              <a:gd name="connsiteX6" fmla="*/ 1938528 w 2529839"/>
              <a:gd name="connsiteY6" fmla="*/ 434801 h 703035"/>
              <a:gd name="connsiteX7" fmla="*/ 2395728 w 2529839"/>
              <a:gd name="connsiteY7" fmla="*/ 355553 h 703035"/>
              <a:gd name="connsiteX8" fmla="*/ 2426208 w 2529839"/>
              <a:gd name="connsiteY8" fmla="*/ 489665 h 703035"/>
              <a:gd name="connsiteX9" fmla="*/ 2529840 w 2529839"/>
              <a:gd name="connsiteY9" fmla="*/ 507953 h 703035"/>
              <a:gd name="connsiteX0" fmla="*/ 0 w 2435200"/>
              <a:gd name="connsiteY0" fmla="*/ 386033 h 703035"/>
              <a:gd name="connsiteX1" fmla="*/ 310896 w 2435200"/>
              <a:gd name="connsiteY1" fmla="*/ 8081 h 703035"/>
              <a:gd name="connsiteX2" fmla="*/ 658368 w 2435200"/>
              <a:gd name="connsiteY2" fmla="*/ 703025 h 703035"/>
              <a:gd name="connsiteX3" fmla="*/ 975360 w 2435200"/>
              <a:gd name="connsiteY3" fmla="*/ 26369 h 703035"/>
              <a:gd name="connsiteX4" fmla="*/ 1304544 w 2435200"/>
              <a:gd name="connsiteY4" fmla="*/ 684737 h 703035"/>
              <a:gd name="connsiteX5" fmla="*/ 1603248 w 2435200"/>
              <a:gd name="connsiteY5" fmla="*/ 44657 h 703035"/>
              <a:gd name="connsiteX6" fmla="*/ 1938528 w 2435200"/>
              <a:gd name="connsiteY6" fmla="*/ 434801 h 703035"/>
              <a:gd name="connsiteX7" fmla="*/ 2395728 w 2435200"/>
              <a:gd name="connsiteY7" fmla="*/ 355553 h 703035"/>
              <a:gd name="connsiteX8" fmla="*/ 2426208 w 2435200"/>
              <a:gd name="connsiteY8" fmla="*/ 489665 h 703035"/>
              <a:gd name="connsiteX0" fmla="*/ 0 w 2395729"/>
              <a:gd name="connsiteY0" fmla="*/ 386033 h 703035"/>
              <a:gd name="connsiteX1" fmla="*/ 310896 w 2395729"/>
              <a:gd name="connsiteY1" fmla="*/ 8081 h 703035"/>
              <a:gd name="connsiteX2" fmla="*/ 658368 w 2395729"/>
              <a:gd name="connsiteY2" fmla="*/ 703025 h 703035"/>
              <a:gd name="connsiteX3" fmla="*/ 975360 w 2395729"/>
              <a:gd name="connsiteY3" fmla="*/ 26369 h 703035"/>
              <a:gd name="connsiteX4" fmla="*/ 1304544 w 2395729"/>
              <a:gd name="connsiteY4" fmla="*/ 684737 h 703035"/>
              <a:gd name="connsiteX5" fmla="*/ 1603248 w 2395729"/>
              <a:gd name="connsiteY5" fmla="*/ 44657 h 703035"/>
              <a:gd name="connsiteX6" fmla="*/ 1938528 w 2395729"/>
              <a:gd name="connsiteY6" fmla="*/ 434801 h 703035"/>
              <a:gd name="connsiteX7" fmla="*/ 2395728 w 2395729"/>
              <a:gd name="connsiteY7" fmla="*/ 355553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8527" h="703035">
                <a:moveTo>
                  <a:pt x="0" y="386033"/>
                </a:moveTo>
                <a:cubicBezTo>
                  <a:pt x="100584" y="170641"/>
                  <a:pt x="201168" y="-44751"/>
                  <a:pt x="310896" y="8081"/>
                </a:cubicBezTo>
                <a:cubicBezTo>
                  <a:pt x="420624" y="60913"/>
                  <a:pt x="547624" y="699977"/>
                  <a:pt x="658368" y="703025"/>
                </a:cubicBezTo>
                <a:cubicBezTo>
                  <a:pt x="769112" y="706073"/>
                  <a:pt x="867664" y="29417"/>
                  <a:pt x="975360" y="26369"/>
                </a:cubicBezTo>
                <a:cubicBezTo>
                  <a:pt x="1083056" y="23321"/>
                  <a:pt x="1199896" y="681689"/>
                  <a:pt x="1304544" y="684737"/>
                </a:cubicBezTo>
                <a:cubicBezTo>
                  <a:pt x="1409192" y="687785"/>
                  <a:pt x="1497584" y="86313"/>
                  <a:pt x="1603248" y="44657"/>
                </a:cubicBezTo>
                <a:cubicBezTo>
                  <a:pt x="1708912" y="3001"/>
                  <a:pt x="1890740" y="151843"/>
                  <a:pt x="1938528" y="434801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540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466" name="그룹 1465">
            <a:extLst>
              <a:ext uri="{FF2B5EF4-FFF2-40B4-BE49-F238E27FC236}">
                <a16:creationId xmlns:a16="http://schemas.microsoft.com/office/drawing/2014/main" id="{B5FB730D-5051-BA1C-2404-2727883E53E4}"/>
              </a:ext>
            </a:extLst>
          </p:cNvPr>
          <p:cNvGrpSpPr/>
          <p:nvPr/>
        </p:nvGrpSpPr>
        <p:grpSpPr>
          <a:xfrm>
            <a:off x="3856343" y="22162895"/>
            <a:ext cx="560016" cy="2206485"/>
            <a:chOff x="4525833" y="22162895"/>
            <a:chExt cx="1106758" cy="2206485"/>
          </a:xfrm>
        </p:grpSpPr>
        <p:cxnSp>
          <p:nvCxnSpPr>
            <p:cNvPr id="1440" name="직선 화살표 연결선 1439">
              <a:extLst>
                <a:ext uri="{FF2B5EF4-FFF2-40B4-BE49-F238E27FC236}">
                  <a16:creationId xmlns:a16="http://schemas.microsoft.com/office/drawing/2014/main" id="{FC5D132E-4373-6EF0-7313-6ACDE7427A77}"/>
                </a:ext>
              </a:extLst>
            </p:cNvPr>
            <p:cNvCxnSpPr>
              <a:cxnSpLocks/>
            </p:cNvCxnSpPr>
            <p:nvPr/>
          </p:nvCxnSpPr>
          <p:spPr>
            <a:xfrm>
              <a:off x="4562542" y="23365870"/>
              <a:ext cx="1066958" cy="10035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직선 화살표 연결선 1438">
              <a:extLst>
                <a:ext uri="{FF2B5EF4-FFF2-40B4-BE49-F238E27FC236}">
                  <a16:creationId xmlns:a16="http://schemas.microsoft.com/office/drawing/2014/main" id="{DC6C30C0-7DA0-C49A-F5C2-94EE68B6A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5833" y="22162895"/>
              <a:ext cx="1106758" cy="12029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5" name="TextBox 6">
                <a:extLst>
                  <a:ext uri="{FF2B5EF4-FFF2-40B4-BE49-F238E27FC236}">
                    <a16:creationId xmlns:a16="http://schemas.microsoft.com/office/drawing/2014/main" id="{3AE47DEE-3018-5BC2-B468-657CE43F19AF}"/>
                  </a:ext>
                </a:extLst>
              </p:cNvPr>
              <p:cNvSpPr txBox="1"/>
              <p:nvPr/>
            </p:nvSpPr>
            <p:spPr>
              <a:xfrm rot="2700000">
                <a:off x="14074327" y="21636262"/>
                <a:ext cx="733332" cy="1467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ko-KR" altLang="en-US" sz="66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65" name="TextBox 6">
                <a:extLst>
                  <a:ext uri="{FF2B5EF4-FFF2-40B4-BE49-F238E27FC236}">
                    <a16:creationId xmlns:a16="http://schemas.microsoft.com/office/drawing/2014/main" id="{3AE47DEE-3018-5BC2-B468-657CE43F1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14074327" y="21636262"/>
                <a:ext cx="733332" cy="146718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8" name="자유형: 도형 1427">
            <a:extLst>
              <a:ext uri="{FF2B5EF4-FFF2-40B4-BE49-F238E27FC236}">
                <a16:creationId xmlns:a16="http://schemas.microsoft.com/office/drawing/2014/main" id="{6B30B3F2-6769-6FAC-201C-915BA5B0688B}"/>
              </a:ext>
            </a:extLst>
          </p:cNvPr>
          <p:cNvSpPr/>
          <p:nvPr/>
        </p:nvSpPr>
        <p:spPr>
          <a:xfrm>
            <a:off x="1436687" y="22244770"/>
            <a:ext cx="2421576" cy="561514"/>
          </a:xfrm>
          <a:custGeom>
            <a:avLst/>
            <a:gdLst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12848 w 2913888"/>
              <a:gd name="connsiteY11" fmla="*/ 361649 h 703035"/>
              <a:gd name="connsiteX12" fmla="*/ 2249424 w 2913888"/>
              <a:gd name="connsiteY12" fmla="*/ 465281 h 703035"/>
              <a:gd name="connsiteX13" fmla="*/ 2395728 w 2913888"/>
              <a:gd name="connsiteY13" fmla="*/ 355553 h 703035"/>
              <a:gd name="connsiteX14" fmla="*/ 2426208 w 2913888"/>
              <a:gd name="connsiteY14" fmla="*/ 489665 h 703035"/>
              <a:gd name="connsiteX15" fmla="*/ 2493264 w 2913888"/>
              <a:gd name="connsiteY15" fmla="*/ 386033 h 703035"/>
              <a:gd name="connsiteX16" fmla="*/ 2529840 w 2913888"/>
              <a:gd name="connsiteY16" fmla="*/ 507953 h 703035"/>
              <a:gd name="connsiteX17" fmla="*/ 2584704 w 2913888"/>
              <a:gd name="connsiteY17" fmla="*/ 367745 h 703035"/>
              <a:gd name="connsiteX18" fmla="*/ 2639568 w 2913888"/>
              <a:gd name="connsiteY18" fmla="*/ 550625 h 703035"/>
              <a:gd name="connsiteX19" fmla="*/ 2700528 w 2913888"/>
              <a:gd name="connsiteY19" fmla="*/ 379937 h 703035"/>
              <a:gd name="connsiteX20" fmla="*/ 2749296 w 2913888"/>
              <a:gd name="connsiteY20" fmla="*/ 520145 h 703035"/>
              <a:gd name="connsiteX21" fmla="*/ 2791968 w 2913888"/>
              <a:gd name="connsiteY21" fmla="*/ 392129 h 703035"/>
              <a:gd name="connsiteX22" fmla="*/ 2828544 w 2913888"/>
              <a:gd name="connsiteY22" fmla="*/ 489665 h 703035"/>
              <a:gd name="connsiteX23" fmla="*/ 2852928 w 2913888"/>
              <a:gd name="connsiteY23" fmla="*/ 361649 h 703035"/>
              <a:gd name="connsiteX24" fmla="*/ 2895600 w 2913888"/>
              <a:gd name="connsiteY24" fmla="*/ 520145 h 703035"/>
              <a:gd name="connsiteX25" fmla="*/ 2913888 w 2913888"/>
              <a:gd name="connsiteY2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151888 w 2913888"/>
              <a:gd name="connsiteY10" fmla="*/ 495761 h 703035"/>
              <a:gd name="connsiteX11" fmla="*/ 2249424 w 2913888"/>
              <a:gd name="connsiteY11" fmla="*/ 465281 h 703035"/>
              <a:gd name="connsiteX12" fmla="*/ 2395728 w 2913888"/>
              <a:gd name="connsiteY12" fmla="*/ 355553 h 703035"/>
              <a:gd name="connsiteX13" fmla="*/ 2426208 w 2913888"/>
              <a:gd name="connsiteY13" fmla="*/ 489665 h 703035"/>
              <a:gd name="connsiteX14" fmla="*/ 2493264 w 2913888"/>
              <a:gd name="connsiteY14" fmla="*/ 386033 h 703035"/>
              <a:gd name="connsiteX15" fmla="*/ 2529840 w 2913888"/>
              <a:gd name="connsiteY15" fmla="*/ 507953 h 703035"/>
              <a:gd name="connsiteX16" fmla="*/ 2584704 w 2913888"/>
              <a:gd name="connsiteY16" fmla="*/ 367745 h 703035"/>
              <a:gd name="connsiteX17" fmla="*/ 2639568 w 2913888"/>
              <a:gd name="connsiteY17" fmla="*/ 550625 h 703035"/>
              <a:gd name="connsiteX18" fmla="*/ 2700528 w 2913888"/>
              <a:gd name="connsiteY18" fmla="*/ 379937 h 703035"/>
              <a:gd name="connsiteX19" fmla="*/ 2749296 w 2913888"/>
              <a:gd name="connsiteY19" fmla="*/ 520145 h 703035"/>
              <a:gd name="connsiteX20" fmla="*/ 2791968 w 2913888"/>
              <a:gd name="connsiteY20" fmla="*/ 392129 h 703035"/>
              <a:gd name="connsiteX21" fmla="*/ 2828544 w 2913888"/>
              <a:gd name="connsiteY21" fmla="*/ 489665 h 703035"/>
              <a:gd name="connsiteX22" fmla="*/ 2852928 w 2913888"/>
              <a:gd name="connsiteY22" fmla="*/ 361649 h 703035"/>
              <a:gd name="connsiteX23" fmla="*/ 2895600 w 2913888"/>
              <a:gd name="connsiteY23" fmla="*/ 520145 h 703035"/>
              <a:gd name="connsiteX24" fmla="*/ 2913888 w 2913888"/>
              <a:gd name="connsiteY24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29968 w 2913888"/>
              <a:gd name="connsiteY7" fmla="*/ 367745 h 703035"/>
              <a:gd name="connsiteX8" fmla="*/ 2060448 w 2913888"/>
              <a:gd name="connsiteY8" fmla="*/ 489665 h 703035"/>
              <a:gd name="connsiteX9" fmla="*/ 2121408 w 2913888"/>
              <a:gd name="connsiteY9" fmla="*/ 331169 h 703035"/>
              <a:gd name="connsiteX10" fmla="*/ 2249424 w 2913888"/>
              <a:gd name="connsiteY10" fmla="*/ 465281 h 703035"/>
              <a:gd name="connsiteX11" fmla="*/ 2395728 w 2913888"/>
              <a:gd name="connsiteY11" fmla="*/ 355553 h 703035"/>
              <a:gd name="connsiteX12" fmla="*/ 2426208 w 2913888"/>
              <a:gd name="connsiteY12" fmla="*/ 489665 h 703035"/>
              <a:gd name="connsiteX13" fmla="*/ 2493264 w 2913888"/>
              <a:gd name="connsiteY13" fmla="*/ 386033 h 703035"/>
              <a:gd name="connsiteX14" fmla="*/ 2529840 w 2913888"/>
              <a:gd name="connsiteY14" fmla="*/ 507953 h 703035"/>
              <a:gd name="connsiteX15" fmla="*/ 2584704 w 2913888"/>
              <a:gd name="connsiteY15" fmla="*/ 367745 h 703035"/>
              <a:gd name="connsiteX16" fmla="*/ 2639568 w 2913888"/>
              <a:gd name="connsiteY16" fmla="*/ 550625 h 703035"/>
              <a:gd name="connsiteX17" fmla="*/ 2700528 w 2913888"/>
              <a:gd name="connsiteY17" fmla="*/ 379937 h 703035"/>
              <a:gd name="connsiteX18" fmla="*/ 2749296 w 2913888"/>
              <a:gd name="connsiteY18" fmla="*/ 520145 h 703035"/>
              <a:gd name="connsiteX19" fmla="*/ 2791968 w 2913888"/>
              <a:gd name="connsiteY19" fmla="*/ 392129 h 703035"/>
              <a:gd name="connsiteX20" fmla="*/ 2828544 w 2913888"/>
              <a:gd name="connsiteY20" fmla="*/ 489665 h 703035"/>
              <a:gd name="connsiteX21" fmla="*/ 2852928 w 2913888"/>
              <a:gd name="connsiteY21" fmla="*/ 361649 h 703035"/>
              <a:gd name="connsiteX22" fmla="*/ 2895600 w 2913888"/>
              <a:gd name="connsiteY22" fmla="*/ 520145 h 703035"/>
              <a:gd name="connsiteX23" fmla="*/ 2913888 w 2913888"/>
              <a:gd name="connsiteY23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060448 w 2913888"/>
              <a:gd name="connsiteY7" fmla="*/ 489665 h 703035"/>
              <a:gd name="connsiteX8" fmla="*/ 2121408 w 2913888"/>
              <a:gd name="connsiteY8" fmla="*/ 331169 h 703035"/>
              <a:gd name="connsiteX9" fmla="*/ 2249424 w 2913888"/>
              <a:gd name="connsiteY9" fmla="*/ 465281 h 703035"/>
              <a:gd name="connsiteX10" fmla="*/ 2395728 w 2913888"/>
              <a:gd name="connsiteY10" fmla="*/ 355553 h 703035"/>
              <a:gd name="connsiteX11" fmla="*/ 2426208 w 2913888"/>
              <a:gd name="connsiteY11" fmla="*/ 489665 h 703035"/>
              <a:gd name="connsiteX12" fmla="*/ 2493264 w 2913888"/>
              <a:gd name="connsiteY12" fmla="*/ 386033 h 703035"/>
              <a:gd name="connsiteX13" fmla="*/ 2529840 w 2913888"/>
              <a:gd name="connsiteY13" fmla="*/ 507953 h 703035"/>
              <a:gd name="connsiteX14" fmla="*/ 2584704 w 2913888"/>
              <a:gd name="connsiteY14" fmla="*/ 367745 h 703035"/>
              <a:gd name="connsiteX15" fmla="*/ 2639568 w 2913888"/>
              <a:gd name="connsiteY15" fmla="*/ 550625 h 703035"/>
              <a:gd name="connsiteX16" fmla="*/ 2700528 w 2913888"/>
              <a:gd name="connsiteY16" fmla="*/ 379937 h 703035"/>
              <a:gd name="connsiteX17" fmla="*/ 2749296 w 2913888"/>
              <a:gd name="connsiteY17" fmla="*/ 520145 h 703035"/>
              <a:gd name="connsiteX18" fmla="*/ 2791968 w 2913888"/>
              <a:gd name="connsiteY18" fmla="*/ 392129 h 703035"/>
              <a:gd name="connsiteX19" fmla="*/ 2828544 w 2913888"/>
              <a:gd name="connsiteY19" fmla="*/ 489665 h 703035"/>
              <a:gd name="connsiteX20" fmla="*/ 2852928 w 2913888"/>
              <a:gd name="connsiteY20" fmla="*/ 361649 h 703035"/>
              <a:gd name="connsiteX21" fmla="*/ 2895600 w 2913888"/>
              <a:gd name="connsiteY21" fmla="*/ 520145 h 703035"/>
              <a:gd name="connsiteX22" fmla="*/ 2913888 w 2913888"/>
              <a:gd name="connsiteY22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121408 w 2913888"/>
              <a:gd name="connsiteY7" fmla="*/ 331169 h 703035"/>
              <a:gd name="connsiteX8" fmla="*/ 2249424 w 2913888"/>
              <a:gd name="connsiteY8" fmla="*/ 465281 h 703035"/>
              <a:gd name="connsiteX9" fmla="*/ 2395728 w 2913888"/>
              <a:gd name="connsiteY9" fmla="*/ 355553 h 703035"/>
              <a:gd name="connsiteX10" fmla="*/ 2426208 w 2913888"/>
              <a:gd name="connsiteY10" fmla="*/ 489665 h 703035"/>
              <a:gd name="connsiteX11" fmla="*/ 2493264 w 2913888"/>
              <a:gd name="connsiteY11" fmla="*/ 386033 h 703035"/>
              <a:gd name="connsiteX12" fmla="*/ 2529840 w 2913888"/>
              <a:gd name="connsiteY12" fmla="*/ 507953 h 703035"/>
              <a:gd name="connsiteX13" fmla="*/ 2584704 w 2913888"/>
              <a:gd name="connsiteY13" fmla="*/ 367745 h 703035"/>
              <a:gd name="connsiteX14" fmla="*/ 2639568 w 2913888"/>
              <a:gd name="connsiteY14" fmla="*/ 550625 h 703035"/>
              <a:gd name="connsiteX15" fmla="*/ 2700528 w 2913888"/>
              <a:gd name="connsiteY15" fmla="*/ 379937 h 703035"/>
              <a:gd name="connsiteX16" fmla="*/ 2749296 w 2913888"/>
              <a:gd name="connsiteY16" fmla="*/ 520145 h 703035"/>
              <a:gd name="connsiteX17" fmla="*/ 2791968 w 2913888"/>
              <a:gd name="connsiteY17" fmla="*/ 392129 h 703035"/>
              <a:gd name="connsiteX18" fmla="*/ 2828544 w 2913888"/>
              <a:gd name="connsiteY18" fmla="*/ 489665 h 703035"/>
              <a:gd name="connsiteX19" fmla="*/ 2852928 w 2913888"/>
              <a:gd name="connsiteY19" fmla="*/ 361649 h 703035"/>
              <a:gd name="connsiteX20" fmla="*/ 2895600 w 2913888"/>
              <a:gd name="connsiteY20" fmla="*/ 520145 h 703035"/>
              <a:gd name="connsiteX21" fmla="*/ 2913888 w 2913888"/>
              <a:gd name="connsiteY21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249424 w 2913888"/>
              <a:gd name="connsiteY7" fmla="*/ 465281 h 703035"/>
              <a:gd name="connsiteX8" fmla="*/ 2395728 w 2913888"/>
              <a:gd name="connsiteY8" fmla="*/ 355553 h 703035"/>
              <a:gd name="connsiteX9" fmla="*/ 2426208 w 2913888"/>
              <a:gd name="connsiteY9" fmla="*/ 489665 h 703035"/>
              <a:gd name="connsiteX10" fmla="*/ 2493264 w 2913888"/>
              <a:gd name="connsiteY10" fmla="*/ 386033 h 703035"/>
              <a:gd name="connsiteX11" fmla="*/ 2529840 w 2913888"/>
              <a:gd name="connsiteY11" fmla="*/ 507953 h 703035"/>
              <a:gd name="connsiteX12" fmla="*/ 2584704 w 2913888"/>
              <a:gd name="connsiteY12" fmla="*/ 367745 h 703035"/>
              <a:gd name="connsiteX13" fmla="*/ 2639568 w 2913888"/>
              <a:gd name="connsiteY13" fmla="*/ 550625 h 703035"/>
              <a:gd name="connsiteX14" fmla="*/ 2700528 w 2913888"/>
              <a:gd name="connsiteY14" fmla="*/ 379937 h 703035"/>
              <a:gd name="connsiteX15" fmla="*/ 2749296 w 2913888"/>
              <a:gd name="connsiteY15" fmla="*/ 520145 h 703035"/>
              <a:gd name="connsiteX16" fmla="*/ 2791968 w 2913888"/>
              <a:gd name="connsiteY16" fmla="*/ 392129 h 703035"/>
              <a:gd name="connsiteX17" fmla="*/ 2828544 w 2913888"/>
              <a:gd name="connsiteY17" fmla="*/ 489665 h 703035"/>
              <a:gd name="connsiteX18" fmla="*/ 2852928 w 2913888"/>
              <a:gd name="connsiteY18" fmla="*/ 361649 h 703035"/>
              <a:gd name="connsiteX19" fmla="*/ 2895600 w 2913888"/>
              <a:gd name="connsiteY19" fmla="*/ 520145 h 703035"/>
              <a:gd name="connsiteX20" fmla="*/ 2913888 w 2913888"/>
              <a:gd name="connsiteY20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493264 w 2913888"/>
              <a:gd name="connsiteY9" fmla="*/ 386033 h 703035"/>
              <a:gd name="connsiteX10" fmla="*/ 2529840 w 2913888"/>
              <a:gd name="connsiteY10" fmla="*/ 507953 h 703035"/>
              <a:gd name="connsiteX11" fmla="*/ 2584704 w 2913888"/>
              <a:gd name="connsiteY11" fmla="*/ 367745 h 703035"/>
              <a:gd name="connsiteX12" fmla="*/ 2639568 w 2913888"/>
              <a:gd name="connsiteY12" fmla="*/ 550625 h 703035"/>
              <a:gd name="connsiteX13" fmla="*/ 2700528 w 2913888"/>
              <a:gd name="connsiteY13" fmla="*/ 379937 h 703035"/>
              <a:gd name="connsiteX14" fmla="*/ 2749296 w 2913888"/>
              <a:gd name="connsiteY14" fmla="*/ 520145 h 703035"/>
              <a:gd name="connsiteX15" fmla="*/ 2791968 w 2913888"/>
              <a:gd name="connsiteY15" fmla="*/ 392129 h 703035"/>
              <a:gd name="connsiteX16" fmla="*/ 2828544 w 2913888"/>
              <a:gd name="connsiteY16" fmla="*/ 489665 h 703035"/>
              <a:gd name="connsiteX17" fmla="*/ 2852928 w 2913888"/>
              <a:gd name="connsiteY17" fmla="*/ 361649 h 703035"/>
              <a:gd name="connsiteX18" fmla="*/ 2895600 w 2913888"/>
              <a:gd name="connsiteY18" fmla="*/ 520145 h 703035"/>
              <a:gd name="connsiteX19" fmla="*/ 2913888 w 2913888"/>
              <a:gd name="connsiteY19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28544 w 2913888"/>
              <a:gd name="connsiteY15" fmla="*/ 489665 h 703035"/>
              <a:gd name="connsiteX16" fmla="*/ 2852928 w 2913888"/>
              <a:gd name="connsiteY16" fmla="*/ 361649 h 703035"/>
              <a:gd name="connsiteX17" fmla="*/ 2895600 w 2913888"/>
              <a:gd name="connsiteY17" fmla="*/ 520145 h 703035"/>
              <a:gd name="connsiteX18" fmla="*/ 2913888 w 2913888"/>
              <a:gd name="connsiteY18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52928 w 2913888"/>
              <a:gd name="connsiteY15" fmla="*/ 361649 h 703035"/>
              <a:gd name="connsiteX16" fmla="*/ 2895600 w 2913888"/>
              <a:gd name="connsiteY16" fmla="*/ 520145 h 703035"/>
              <a:gd name="connsiteX17" fmla="*/ 2913888 w 2913888"/>
              <a:gd name="connsiteY17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895600 w 2913888"/>
              <a:gd name="connsiteY15" fmla="*/ 520145 h 703035"/>
              <a:gd name="connsiteX16" fmla="*/ 2913888 w 2913888"/>
              <a:gd name="connsiteY16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791968 w 2913888"/>
              <a:gd name="connsiteY14" fmla="*/ 392129 h 703035"/>
              <a:gd name="connsiteX15" fmla="*/ 2913888 w 2913888"/>
              <a:gd name="connsiteY15" fmla="*/ 422609 h 703035"/>
              <a:gd name="connsiteX0" fmla="*/ 0 w 2913888"/>
              <a:gd name="connsiteY0" fmla="*/ 386033 h 703035"/>
              <a:gd name="connsiteX1" fmla="*/ 310896 w 2913888"/>
              <a:gd name="connsiteY1" fmla="*/ 8081 h 703035"/>
              <a:gd name="connsiteX2" fmla="*/ 658368 w 2913888"/>
              <a:gd name="connsiteY2" fmla="*/ 703025 h 703035"/>
              <a:gd name="connsiteX3" fmla="*/ 975360 w 2913888"/>
              <a:gd name="connsiteY3" fmla="*/ 26369 h 703035"/>
              <a:gd name="connsiteX4" fmla="*/ 1304544 w 2913888"/>
              <a:gd name="connsiteY4" fmla="*/ 684737 h 703035"/>
              <a:gd name="connsiteX5" fmla="*/ 1603248 w 2913888"/>
              <a:gd name="connsiteY5" fmla="*/ 44657 h 703035"/>
              <a:gd name="connsiteX6" fmla="*/ 1938528 w 2913888"/>
              <a:gd name="connsiteY6" fmla="*/ 434801 h 703035"/>
              <a:gd name="connsiteX7" fmla="*/ 2395728 w 2913888"/>
              <a:gd name="connsiteY7" fmla="*/ 355553 h 703035"/>
              <a:gd name="connsiteX8" fmla="*/ 2426208 w 2913888"/>
              <a:gd name="connsiteY8" fmla="*/ 489665 h 703035"/>
              <a:gd name="connsiteX9" fmla="*/ 2529840 w 2913888"/>
              <a:gd name="connsiteY9" fmla="*/ 507953 h 703035"/>
              <a:gd name="connsiteX10" fmla="*/ 2584704 w 2913888"/>
              <a:gd name="connsiteY10" fmla="*/ 367745 h 703035"/>
              <a:gd name="connsiteX11" fmla="*/ 2639568 w 2913888"/>
              <a:gd name="connsiteY11" fmla="*/ 550625 h 703035"/>
              <a:gd name="connsiteX12" fmla="*/ 2700528 w 2913888"/>
              <a:gd name="connsiteY12" fmla="*/ 379937 h 703035"/>
              <a:gd name="connsiteX13" fmla="*/ 2749296 w 2913888"/>
              <a:gd name="connsiteY13" fmla="*/ 520145 h 703035"/>
              <a:gd name="connsiteX14" fmla="*/ 2913888 w 2913888"/>
              <a:gd name="connsiteY14" fmla="*/ 4226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805125"/>
              <a:gd name="connsiteY0" fmla="*/ 386033 h 703035"/>
              <a:gd name="connsiteX1" fmla="*/ 310896 w 2805125"/>
              <a:gd name="connsiteY1" fmla="*/ 8081 h 703035"/>
              <a:gd name="connsiteX2" fmla="*/ 658368 w 2805125"/>
              <a:gd name="connsiteY2" fmla="*/ 703025 h 703035"/>
              <a:gd name="connsiteX3" fmla="*/ 975360 w 2805125"/>
              <a:gd name="connsiteY3" fmla="*/ 26369 h 703035"/>
              <a:gd name="connsiteX4" fmla="*/ 1304544 w 2805125"/>
              <a:gd name="connsiteY4" fmla="*/ 684737 h 703035"/>
              <a:gd name="connsiteX5" fmla="*/ 1603248 w 2805125"/>
              <a:gd name="connsiteY5" fmla="*/ 44657 h 703035"/>
              <a:gd name="connsiteX6" fmla="*/ 1938528 w 2805125"/>
              <a:gd name="connsiteY6" fmla="*/ 434801 h 703035"/>
              <a:gd name="connsiteX7" fmla="*/ 2395728 w 2805125"/>
              <a:gd name="connsiteY7" fmla="*/ 355553 h 703035"/>
              <a:gd name="connsiteX8" fmla="*/ 2426208 w 2805125"/>
              <a:gd name="connsiteY8" fmla="*/ 489665 h 703035"/>
              <a:gd name="connsiteX9" fmla="*/ 2529840 w 2805125"/>
              <a:gd name="connsiteY9" fmla="*/ 507953 h 703035"/>
              <a:gd name="connsiteX10" fmla="*/ 2584704 w 2805125"/>
              <a:gd name="connsiteY10" fmla="*/ 367745 h 703035"/>
              <a:gd name="connsiteX11" fmla="*/ 2639568 w 2805125"/>
              <a:gd name="connsiteY11" fmla="*/ 550625 h 703035"/>
              <a:gd name="connsiteX12" fmla="*/ 2700528 w 2805125"/>
              <a:gd name="connsiteY12" fmla="*/ 379937 h 703035"/>
              <a:gd name="connsiteX13" fmla="*/ 2749296 w 2805125"/>
              <a:gd name="connsiteY13" fmla="*/ 520145 h 703035"/>
              <a:gd name="connsiteX14" fmla="*/ 2805125 w 2805125"/>
              <a:gd name="connsiteY14" fmla="*/ 531709 h 703035"/>
              <a:gd name="connsiteX0" fmla="*/ 0 w 2749296"/>
              <a:gd name="connsiteY0" fmla="*/ 386033 h 703035"/>
              <a:gd name="connsiteX1" fmla="*/ 310896 w 2749296"/>
              <a:gd name="connsiteY1" fmla="*/ 8081 h 703035"/>
              <a:gd name="connsiteX2" fmla="*/ 658368 w 2749296"/>
              <a:gd name="connsiteY2" fmla="*/ 703025 h 703035"/>
              <a:gd name="connsiteX3" fmla="*/ 975360 w 2749296"/>
              <a:gd name="connsiteY3" fmla="*/ 26369 h 703035"/>
              <a:gd name="connsiteX4" fmla="*/ 1304544 w 2749296"/>
              <a:gd name="connsiteY4" fmla="*/ 684737 h 703035"/>
              <a:gd name="connsiteX5" fmla="*/ 1603248 w 2749296"/>
              <a:gd name="connsiteY5" fmla="*/ 44657 h 703035"/>
              <a:gd name="connsiteX6" fmla="*/ 1938528 w 2749296"/>
              <a:gd name="connsiteY6" fmla="*/ 434801 h 703035"/>
              <a:gd name="connsiteX7" fmla="*/ 2395728 w 2749296"/>
              <a:gd name="connsiteY7" fmla="*/ 355553 h 703035"/>
              <a:gd name="connsiteX8" fmla="*/ 2426208 w 2749296"/>
              <a:gd name="connsiteY8" fmla="*/ 489665 h 703035"/>
              <a:gd name="connsiteX9" fmla="*/ 2529840 w 2749296"/>
              <a:gd name="connsiteY9" fmla="*/ 507953 h 703035"/>
              <a:gd name="connsiteX10" fmla="*/ 2584704 w 2749296"/>
              <a:gd name="connsiteY10" fmla="*/ 367745 h 703035"/>
              <a:gd name="connsiteX11" fmla="*/ 2639568 w 2749296"/>
              <a:gd name="connsiteY11" fmla="*/ 550625 h 703035"/>
              <a:gd name="connsiteX12" fmla="*/ 2700528 w 2749296"/>
              <a:gd name="connsiteY12" fmla="*/ 379937 h 703035"/>
              <a:gd name="connsiteX13" fmla="*/ 2749296 w 2749296"/>
              <a:gd name="connsiteY13" fmla="*/ 520145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584704 w 2700529"/>
              <a:gd name="connsiteY10" fmla="*/ 367745 h 703035"/>
              <a:gd name="connsiteX11" fmla="*/ 2639568 w 2700529"/>
              <a:gd name="connsiteY11" fmla="*/ 550625 h 703035"/>
              <a:gd name="connsiteX12" fmla="*/ 2700528 w 2700529"/>
              <a:gd name="connsiteY12" fmla="*/ 379937 h 703035"/>
              <a:gd name="connsiteX0" fmla="*/ 0 w 2700529"/>
              <a:gd name="connsiteY0" fmla="*/ 386033 h 703035"/>
              <a:gd name="connsiteX1" fmla="*/ 310896 w 2700529"/>
              <a:gd name="connsiteY1" fmla="*/ 8081 h 703035"/>
              <a:gd name="connsiteX2" fmla="*/ 658368 w 2700529"/>
              <a:gd name="connsiteY2" fmla="*/ 703025 h 703035"/>
              <a:gd name="connsiteX3" fmla="*/ 975360 w 2700529"/>
              <a:gd name="connsiteY3" fmla="*/ 26369 h 703035"/>
              <a:gd name="connsiteX4" fmla="*/ 1304544 w 2700529"/>
              <a:gd name="connsiteY4" fmla="*/ 684737 h 703035"/>
              <a:gd name="connsiteX5" fmla="*/ 1603248 w 2700529"/>
              <a:gd name="connsiteY5" fmla="*/ 44657 h 703035"/>
              <a:gd name="connsiteX6" fmla="*/ 1938528 w 2700529"/>
              <a:gd name="connsiteY6" fmla="*/ 434801 h 703035"/>
              <a:gd name="connsiteX7" fmla="*/ 2395728 w 2700529"/>
              <a:gd name="connsiteY7" fmla="*/ 355553 h 703035"/>
              <a:gd name="connsiteX8" fmla="*/ 2426208 w 2700529"/>
              <a:gd name="connsiteY8" fmla="*/ 489665 h 703035"/>
              <a:gd name="connsiteX9" fmla="*/ 2529840 w 2700529"/>
              <a:gd name="connsiteY9" fmla="*/ 507953 h 703035"/>
              <a:gd name="connsiteX10" fmla="*/ 2639568 w 2700529"/>
              <a:gd name="connsiteY10" fmla="*/ 550625 h 703035"/>
              <a:gd name="connsiteX11" fmla="*/ 2700528 w 2700529"/>
              <a:gd name="connsiteY11" fmla="*/ 379937 h 703035"/>
              <a:gd name="connsiteX0" fmla="*/ 0 w 2639569"/>
              <a:gd name="connsiteY0" fmla="*/ 386033 h 703035"/>
              <a:gd name="connsiteX1" fmla="*/ 310896 w 2639569"/>
              <a:gd name="connsiteY1" fmla="*/ 8081 h 703035"/>
              <a:gd name="connsiteX2" fmla="*/ 658368 w 2639569"/>
              <a:gd name="connsiteY2" fmla="*/ 703025 h 703035"/>
              <a:gd name="connsiteX3" fmla="*/ 975360 w 2639569"/>
              <a:gd name="connsiteY3" fmla="*/ 26369 h 703035"/>
              <a:gd name="connsiteX4" fmla="*/ 1304544 w 2639569"/>
              <a:gd name="connsiteY4" fmla="*/ 684737 h 703035"/>
              <a:gd name="connsiteX5" fmla="*/ 1603248 w 2639569"/>
              <a:gd name="connsiteY5" fmla="*/ 44657 h 703035"/>
              <a:gd name="connsiteX6" fmla="*/ 1938528 w 2639569"/>
              <a:gd name="connsiteY6" fmla="*/ 434801 h 703035"/>
              <a:gd name="connsiteX7" fmla="*/ 2395728 w 2639569"/>
              <a:gd name="connsiteY7" fmla="*/ 355553 h 703035"/>
              <a:gd name="connsiteX8" fmla="*/ 2426208 w 2639569"/>
              <a:gd name="connsiteY8" fmla="*/ 489665 h 703035"/>
              <a:gd name="connsiteX9" fmla="*/ 2529840 w 2639569"/>
              <a:gd name="connsiteY9" fmla="*/ 507953 h 703035"/>
              <a:gd name="connsiteX10" fmla="*/ 2639568 w 2639569"/>
              <a:gd name="connsiteY10" fmla="*/ 550625 h 703035"/>
              <a:gd name="connsiteX0" fmla="*/ 0 w 2529839"/>
              <a:gd name="connsiteY0" fmla="*/ 386033 h 703035"/>
              <a:gd name="connsiteX1" fmla="*/ 310896 w 2529839"/>
              <a:gd name="connsiteY1" fmla="*/ 8081 h 703035"/>
              <a:gd name="connsiteX2" fmla="*/ 658368 w 2529839"/>
              <a:gd name="connsiteY2" fmla="*/ 703025 h 703035"/>
              <a:gd name="connsiteX3" fmla="*/ 975360 w 2529839"/>
              <a:gd name="connsiteY3" fmla="*/ 26369 h 703035"/>
              <a:gd name="connsiteX4" fmla="*/ 1304544 w 2529839"/>
              <a:gd name="connsiteY4" fmla="*/ 684737 h 703035"/>
              <a:gd name="connsiteX5" fmla="*/ 1603248 w 2529839"/>
              <a:gd name="connsiteY5" fmla="*/ 44657 h 703035"/>
              <a:gd name="connsiteX6" fmla="*/ 1938528 w 2529839"/>
              <a:gd name="connsiteY6" fmla="*/ 434801 h 703035"/>
              <a:gd name="connsiteX7" fmla="*/ 2395728 w 2529839"/>
              <a:gd name="connsiteY7" fmla="*/ 355553 h 703035"/>
              <a:gd name="connsiteX8" fmla="*/ 2426208 w 2529839"/>
              <a:gd name="connsiteY8" fmla="*/ 489665 h 703035"/>
              <a:gd name="connsiteX9" fmla="*/ 2529840 w 2529839"/>
              <a:gd name="connsiteY9" fmla="*/ 507953 h 703035"/>
              <a:gd name="connsiteX0" fmla="*/ 0 w 2435200"/>
              <a:gd name="connsiteY0" fmla="*/ 386033 h 703035"/>
              <a:gd name="connsiteX1" fmla="*/ 310896 w 2435200"/>
              <a:gd name="connsiteY1" fmla="*/ 8081 h 703035"/>
              <a:gd name="connsiteX2" fmla="*/ 658368 w 2435200"/>
              <a:gd name="connsiteY2" fmla="*/ 703025 h 703035"/>
              <a:gd name="connsiteX3" fmla="*/ 975360 w 2435200"/>
              <a:gd name="connsiteY3" fmla="*/ 26369 h 703035"/>
              <a:gd name="connsiteX4" fmla="*/ 1304544 w 2435200"/>
              <a:gd name="connsiteY4" fmla="*/ 684737 h 703035"/>
              <a:gd name="connsiteX5" fmla="*/ 1603248 w 2435200"/>
              <a:gd name="connsiteY5" fmla="*/ 44657 h 703035"/>
              <a:gd name="connsiteX6" fmla="*/ 1938528 w 2435200"/>
              <a:gd name="connsiteY6" fmla="*/ 434801 h 703035"/>
              <a:gd name="connsiteX7" fmla="*/ 2395728 w 2435200"/>
              <a:gd name="connsiteY7" fmla="*/ 355553 h 703035"/>
              <a:gd name="connsiteX8" fmla="*/ 2426208 w 2435200"/>
              <a:gd name="connsiteY8" fmla="*/ 489665 h 703035"/>
              <a:gd name="connsiteX0" fmla="*/ 0 w 2395729"/>
              <a:gd name="connsiteY0" fmla="*/ 386033 h 703035"/>
              <a:gd name="connsiteX1" fmla="*/ 310896 w 2395729"/>
              <a:gd name="connsiteY1" fmla="*/ 8081 h 703035"/>
              <a:gd name="connsiteX2" fmla="*/ 658368 w 2395729"/>
              <a:gd name="connsiteY2" fmla="*/ 703025 h 703035"/>
              <a:gd name="connsiteX3" fmla="*/ 975360 w 2395729"/>
              <a:gd name="connsiteY3" fmla="*/ 26369 h 703035"/>
              <a:gd name="connsiteX4" fmla="*/ 1304544 w 2395729"/>
              <a:gd name="connsiteY4" fmla="*/ 684737 h 703035"/>
              <a:gd name="connsiteX5" fmla="*/ 1603248 w 2395729"/>
              <a:gd name="connsiteY5" fmla="*/ 44657 h 703035"/>
              <a:gd name="connsiteX6" fmla="*/ 1938528 w 2395729"/>
              <a:gd name="connsiteY6" fmla="*/ 434801 h 703035"/>
              <a:gd name="connsiteX7" fmla="*/ 2395728 w 2395729"/>
              <a:gd name="connsiteY7" fmla="*/ 355553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  <a:gd name="connsiteX0" fmla="*/ 0 w 1938527"/>
              <a:gd name="connsiteY0" fmla="*/ 386033 h 703035"/>
              <a:gd name="connsiteX1" fmla="*/ 310896 w 1938527"/>
              <a:gd name="connsiteY1" fmla="*/ 8081 h 703035"/>
              <a:gd name="connsiteX2" fmla="*/ 658368 w 1938527"/>
              <a:gd name="connsiteY2" fmla="*/ 703025 h 703035"/>
              <a:gd name="connsiteX3" fmla="*/ 975360 w 1938527"/>
              <a:gd name="connsiteY3" fmla="*/ 26369 h 703035"/>
              <a:gd name="connsiteX4" fmla="*/ 1304544 w 1938527"/>
              <a:gd name="connsiteY4" fmla="*/ 684737 h 703035"/>
              <a:gd name="connsiteX5" fmla="*/ 1603248 w 1938527"/>
              <a:gd name="connsiteY5" fmla="*/ 44657 h 703035"/>
              <a:gd name="connsiteX6" fmla="*/ 1938528 w 1938527"/>
              <a:gd name="connsiteY6" fmla="*/ 434801 h 7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8527" h="703035">
                <a:moveTo>
                  <a:pt x="0" y="386033"/>
                </a:moveTo>
                <a:cubicBezTo>
                  <a:pt x="100584" y="170641"/>
                  <a:pt x="201168" y="-44751"/>
                  <a:pt x="310896" y="8081"/>
                </a:cubicBezTo>
                <a:cubicBezTo>
                  <a:pt x="420624" y="60913"/>
                  <a:pt x="547624" y="699977"/>
                  <a:pt x="658368" y="703025"/>
                </a:cubicBezTo>
                <a:cubicBezTo>
                  <a:pt x="769112" y="706073"/>
                  <a:pt x="867664" y="29417"/>
                  <a:pt x="975360" y="26369"/>
                </a:cubicBezTo>
                <a:cubicBezTo>
                  <a:pt x="1083056" y="23321"/>
                  <a:pt x="1199896" y="681689"/>
                  <a:pt x="1304544" y="684737"/>
                </a:cubicBezTo>
                <a:cubicBezTo>
                  <a:pt x="1409192" y="687785"/>
                  <a:pt x="1497584" y="86313"/>
                  <a:pt x="1603248" y="44657"/>
                </a:cubicBezTo>
                <a:cubicBezTo>
                  <a:pt x="1708912" y="3001"/>
                  <a:pt x="1890740" y="151843"/>
                  <a:pt x="1938528" y="434801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467" name="그룹 1466">
            <a:extLst>
              <a:ext uri="{FF2B5EF4-FFF2-40B4-BE49-F238E27FC236}">
                <a16:creationId xmlns:a16="http://schemas.microsoft.com/office/drawing/2014/main" id="{38BF55B1-AF15-B9D0-6310-BF8BBE9380A4}"/>
              </a:ext>
            </a:extLst>
          </p:cNvPr>
          <p:cNvGrpSpPr/>
          <p:nvPr/>
        </p:nvGrpSpPr>
        <p:grpSpPr>
          <a:xfrm>
            <a:off x="12498332" y="23109577"/>
            <a:ext cx="649960" cy="677110"/>
            <a:chOff x="7683715" y="3098661"/>
            <a:chExt cx="278410" cy="292503"/>
          </a:xfrm>
        </p:grpSpPr>
        <p:sp>
          <p:nvSpPr>
            <p:cNvPr id="1468" name="타원 1467">
              <a:extLst>
                <a:ext uri="{FF2B5EF4-FFF2-40B4-BE49-F238E27FC236}">
                  <a16:creationId xmlns:a16="http://schemas.microsoft.com/office/drawing/2014/main" id="{1265A5D7-A38B-EAE3-2E14-BE9562D81CA4}"/>
                </a:ext>
              </a:extLst>
            </p:cNvPr>
            <p:cNvSpPr/>
            <p:nvPr/>
          </p:nvSpPr>
          <p:spPr>
            <a:xfrm>
              <a:off x="7683715" y="3115195"/>
              <a:ext cx="255399" cy="250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9" name="TextBox 1468">
                  <a:extLst>
                    <a:ext uri="{FF2B5EF4-FFF2-40B4-BE49-F238E27FC236}">
                      <a16:creationId xmlns:a16="http://schemas.microsoft.com/office/drawing/2014/main" id="{A06CAC41-8D11-3201-DF0A-1959ADA0AB14}"/>
                    </a:ext>
                  </a:extLst>
                </p:cNvPr>
                <p:cNvSpPr txBox="1"/>
                <p:nvPr/>
              </p:nvSpPr>
              <p:spPr>
                <a:xfrm>
                  <a:off x="7726606" y="3098661"/>
                  <a:ext cx="235519" cy="292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4400" b="1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ko-KR" altLang="en-US" sz="3200" b="1" dirty="0"/>
                </a:p>
              </p:txBody>
            </p:sp>
          </mc:Choice>
          <mc:Fallback xmlns="">
            <p:sp>
              <p:nvSpPr>
                <p:cNvPr id="1469" name="TextBox 1468">
                  <a:extLst>
                    <a:ext uri="{FF2B5EF4-FFF2-40B4-BE49-F238E27FC236}">
                      <a16:creationId xmlns:a16="http://schemas.microsoft.com/office/drawing/2014/main" id="{A06CAC41-8D11-3201-DF0A-1959ADA0A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606" y="3098661"/>
                  <a:ext cx="235519" cy="29250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71" name="직선 화살표 연결선 1470">
            <a:extLst>
              <a:ext uri="{FF2B5EF4-FFF2-40B4-BE49-F238E27FC236}">
                <a16:creationId xmlns:a16="http://schemas.microsoft.com/office/drawing/2014/main" id="{7CD6935F-D32F-596F-4B62-395C0C724355}"/>
              </a:ext>
            </a:extLst>
          </p:cNvPr>
          <p:cNvCxnSpPr>
            <a:cxnSpLocks/>
            <a:stCxn id="1469" idx="3"/>
          </p:cNvCxnSpPr>
          <p:nvPr/>
        </p:nvCxnSpPr>
        <p:spPr>
          <a:xfrm>
            <a:off x="13148292" y="23448132"/>
            <a:ext cx="1730623" cy="8722"/>
          </a:xfrm>
          <a:prstGeom prst="straightConnector1">
            <a:avLst/>
          </a:prstGeom>
          <a:noFill/>
          <a:ln w="38100" cap="sq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474" name="그룹 1473">
            <a:extLst>
              <a:ext uri="{FF2B5EF4-FFF2-40B4-BE49-F238E27FC236}">
                <a16:creationId xmlns:a16="http://schemas.microsoft.com/office/drawing/2014/main" id="{A1191215-CD72-D52D-A70A-A27A8BAFE013}"/>
              </a:ext>
            </a:extLst>
          </p:cNvPr>
          <p:cNvGrpSpPr/>
          <p:nvPr/>
        </p:nvGrpSpPr>
        <p:grpSpPr>
          <a:xfrm>
            <a:off x="14918285" y="22916194"/>
            <a:ext cx="1589922" cy="1027529"/>
            <a:chOff x="8741522" y="4829125"/>
            <a:chExt cx="1100630" cy="646647"/>
          </a:xfrm>
        </p:grpSpPr>
        <p:sp>
          <p:nvSpPr>
            <p:cNvPr id="1476" name="직사각형 1475">
              <a:extLst>
                <a:ext uri="{FF2B5EF4-FFF2-40B4-BE49-F238E27FC236}">
                  <a16:creationId xmlns:a16="http://schemas.microsoft.com/office/drawing/2014/main" id="{E0909A3C-924B-CB7B-0B74-45EE56E75849}"/>
                </a:ext>
              </a:extLst>
            </p:cNvPr>
            <p:cNvSpPr/>
            <p:nvPr/>
          </p:nvSpPr>
          <p:spPr>
            <a:xfrm>
              <a:off x="9101149" y="5169374"/>
              <a:ext cx="134796" cy="3063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477" name="직사각형 1476">
              <a:extLst>
                <a:ext uri="{FF2B5EF4-FFF2-40B4-BE49-F238E27FC236}">
                  <a16:creationId xmlns:a16="http://schemas.microsoft.com/office/drawing/2014/main" id="{A0DF4338-BF9E-12D8-342F-4DDD5DD359F6}"/>
                </a:ext>
              </a:extLst>
            </p:cNvPr>
            <p:cNvSpPr/>
            <p:nvPr/>
          </p:nvSpPr>
          <p:spPr>
            <a:xfrm>
              <a:off x="9351319" y="5169374"/>
              <a:ext cx="134796" cy="3063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479" name="직사각형 1478">
              <a:extLst>
                <a:ext uri="{FF2B5EF4-FFF2-40B4-BE49-F238E27FC236}">
                  <a16:creationId xmlns:a16="http://schemas.microsoft.com/office/drawing/2014/main" id="{A561F78A-83BD-A5A0-DDC9-A8EC9D109BAB}"/>
                </a:ext>
              </a:extLst>
            </p:cNvPr>
            <p:cNvSpPr/>
            <p:nvPr/>
          </p:nvSpPr>
          <p:spPr>
            <a:xfrm>
              <a:off x="8741522" y="4829125"/>
              <a:ext cx="1100630" cy="6466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1480" name="TextBox 6">
            <a:extLst>
              <a:ext uri="{FF2B5EF4-FFF2-40B4-BE49-F238E27FC236}">
                <a16:creationId xmlns:a16="http://schemas.microsoft.com/office/drawing/2014/main" id="{2805FC97-EE31-6B5D-17A7-916B6C908461}"/>
              </a:ext>
            </a:extLst>
          </p:cNvPr>
          <p:cNvSpPr txBox="1"/>
          <p:nvPr/>
        </p:nvSpPr>
        <p:spPr>
          <a:xfrm>
            <a:off x="14419013" y="23693198"/>
            <a:ext cx="253166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dirty="0">
                <a:solidFill>
                  <a:prstClr val="black"/>
                </a:solidFill>
                <a:cs typeface="Times New Roman" panose="02020603050405020304" pitchFamily="18" charset="0"/>
              </a:rPr>
              <a:t>Cross-window</a:t>
            </a:r>
          </a:p>
          <a:p>
            <a:pPr algn="ctr"/>
            <a:r>
              <a:rPr lang="en-US" altLang="ko-KR" sz="3200" dirty="0">
                <a:solidFill>
                  <a:prstClr val="black"/>
                </a:solidFill>
                <a:cs typeface="Times New Roman" panose="02020603050405020304" pitchFamily="18" charset="0"/>
              </a:rPr>
              <a:t>soft label</a:t>
            </a:r>
            <a:endParaRPr lang="ko-KR" altLang="en-US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58" name="자유형: 도형 1457">
            <a:extLst>
              <a:ext uri="{FF2B5EF4-FFF2-40B4-BE49-F238E27FC236}">
                <a16:creationId xmlns:a16="http://schemas.microsoft.com/office/drawing/2014/main" id="{C273B365-9677-27A9-3371-42E9085F20A4}"/>
              </a:ext>
            </a:extLst>
          </p:cNvPr>
          <p:cNvSpPr/>
          <p:nvPr/>
        </p:nvSpPr>
        <p:spPr>
          <a:xfrm>
            <a:off x="3337561" y="21877681"/>
            <a:ext cx="1856106" cy="431995"/>
          </a:xfrm>
          <a:custGeom>
            <a:avLst/>
            <a:gdLst>
              <a:gd name="connsiteX0" fmla="*/ 0 w 828483"/>
              <a:gd name="connsiteY0" fmla="*/ 0 h 276161"/>
              <a:gd name="connsiteX1" fmla="*/ 42958 w 828483"/>
              <a:gd name="connsiteY1" fmla="*/ 270024 h 276161"/>
              <a:gd name="connsiteX2" fmla="*/ 104327 w 828483"/>
              <a:gd name="connsiteY2" fmla="*/ 0 h 276161"/>
              <a:gd name="connsiteX3" fmla="*/ 165696 w 828483"/>
              <a:gd name="connsiteY3" fmla="*/ 270024 h 276161"/>
              <a:gd name="connsiteX4" fmla="*/ 245476 w 828483"/>
              <a:gd name="connsiteY4" fmla="*/ 12273 h 276161"/>
              <a:gd name="connsiteX5" fmla="*/ 294572 w 828483"/>
              <a:gd name="connsiteY5" fmla="*/ 263887 h 276161"/>
              <a:gd name="connsiteX6" fmla="*/ 362078 w 828483"/>
              <a:gd name="connsiteY6" fmla="*/ 6136 h 276161"/>
              <a:gd name="connsiteX7" fmla="*/ 405036 w 828483"/>
              <a:gd name="connsiteY7" fmla="*/ 263887 h 276161"/>
              <a:gd name="connsiteX8" fmla="*/ 497090 w 828483"/>
              <a:gd name="connsiteY8" fmla="*/ 0 h 276161"/>
              <a:gd name="connsiteX9" fmla="*/ 540048 w 828483"/>
              <a:gd name="connsiteY9" fmla="*/ 263887 h 276161"/>
              <a:gd name="connsiteX10" fmla="*/ 613691 w 828483"/>
              <a:gd name="connsiteY10" fmla="*/ 12273 h 276161"/>
              <a:gd name="connsiteX11" fmla="*/ 656650 w 828483"/>
              <a:gd name="connsiteY11" fmla="*/ 276161 h 276161"/>
              <a:gd name="connsiteX12" fmla="*/ 730292 w 828483"/>
              <a:gd name="connsiteY12" fmla="*/ 12273 h 276161"/>
              <a:gd name="connsiteX13" fmla="*/ 767114 w 828483"/>
              <a:gd name="connsiteY13" fmla="*/ 270024 h 276161"/>
              <a:gd name="connsiteX14" fmla="*/ 828483 w 828483"/>
              <a:gd name="connsiteY14" fmla="*/ 6136 h 276161"/>
              <a:gd name="connsiteX0" fmla="*/ 0 w 834421"/>
              <a:gd name="connsiteY0" fmla="*/ 0 h 276161"/>
              <a:gd name="connsiteX1" fmla="*/ 42958 w 834421"/>
              <a:gd name="connsiteY1" fmla="*/ 270024 h 276161"/>
              <a:gd name="connsiteX2" fmla="*/ 104327 w 834421"/>
              <a:gd name="connsiteY2" fmla="*/ 0 h 276161"/>
              <a:gd name="connsiteX3" fmla="*/ 165696 w 834421"/>
              <a:gd name="connsiteY3" fmla="*/ 270024 h 276161"/>
              <a:gd name="connsiteX4" fmla="*/ 245476 w 834421"/>
              <a:gd name="connsiteY4" fmla="*/ 12273 h 276161"/>
              <a:gd name="connsiteX5" fmla="*/ 294572 w 834421"/>
              <a:gd name="connsiteY5" fmla="*/ 263887 h 276161"/>
              <a:gd name="connsiteX6" fmla="*/ 362078 w 834421"/>
              <a:gd name="connsiteY6" fmla="*/ 6136 h 276161"/>
              <a:gd name="connsiteX7" fmla="*/ 405036 w 834421"/>
              <a:gd name="connsiteY7" fmla="*/ 263887 h 276161"/>
              <a:gd name="connsiteX8" fmla="*/ 497090 w 834421"/>
              <a:gd name="connsiteY8" fmla="*/ 0 h 276161"/>
              <a:gd name="connsiteX9" fmla="*/ 540048 w 834421"/>
              <a:gd name="connsiteY9" fmla="*/ 263887 h 276161"/>
              <a:gd name="connsiteX10" fmla="*/ 613691 w 834421"/>
              <a:gd name="connsiteY10" fmla="*/ 12273 h 276161"/>
              <a:gd name="connsiteX11" fmla="*/ 656650 w 834421"/>
              <a:gd name="connsiteY11" fmla="*/ 276161 h 276161"/>
              <a:gd name="connsiteX12" fmla="*/ 730292 w 834421"/>
              <a:gd name="connsiteY12" fmla="*/ 12273 h 276161"/>
              <a:gd name="connsiteX13" fmla="*/ 767114 w 834421"/>
              <a:gd name="connsiteY13" fmla="*/ 270024 h 276161"/>
              <a:gd name="connsiteX14" fmla="*/ 834421 w 834421"/>
              <a:gd name="connsiteY14" fmla="*/ 130234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4896"/>
              <a:gd name="connsiteY0" fmla="*/ 0 h 276161"/>
              <a:gd name="connsiteX1" fmla="*/ 42958 w 824896"/>
              <a:gd name="connsiteY1" fmla="*/ 270024 h 276161"/>
              <a:gd name="connsiteX2" fmla="*/ 104327 w 824896"/>
              <a:gd name="connsiteY2" fmla="*/ 0 h 276161"/>
              <a:gd name="connsiteX3" fmla="*/ 165696 w 824896"/>
              <a:gd name="connsiteY3" fmla="*/ 270024 h 276161"/>
              <a:gd name="connsiteX4" fmla="*/ 245476 w 824896"/>
              <a:gd name="connsiteY4" fmla="*/ 12273 h 276161"/>
              <a:gd name="connsiteX5" fmla="*/ 294572 w 824896"/>
              <a:gd name="connsiteY5" fmla="*/ 263887 h 276161"/>
              <a:gd name="connsiteX6" fmla="*/ 362078 w 824896"/>
              <a:gd name="connsiteY6" fmla="*/ 6136 h 276161"/>
              <a:gd name="connsiteX7" fmla="*/ 405036 w 824896"/>
              <a:gd name="connsiteY7" fmla="*/ 263887 h 276161"/>
              <a:gd name="connsiteX8" fmla="*/ 497090 w 824896"/>
              <a:gd name="connsiteY8" fmla="*/ 0 h 276161"/>
              <a:gd name="connsiteX9" fmla="*/ 540048 w 824896"/>
              <a:gd name="connsiteY9" fmla="*/ 263887 h 276161"/>
              <a:gd name="connsiteX10" fmla="*/ 613691 w 824896"/>
              <a:gd name="connsiteY10" fmla="*/ 12273 h 276161"/>
              <a:gd name="connsiteX11" fmla="*/ 656650 w 824896"/>
              <a:gd name="connsiteY11" fmla="*/ 276161 h 276161"/>
              <a:gd name="connsiteX12" fmla="*/ 730292 w 824896"/>
              <a:gd name="connsiteY12" fmla="*/ 12273 h 276161"/>
              <a:gd name="connsiteX13" fmla="*/ 767114 w 824896"/>
              <a:gd name="connsiteY13" fmla="*/ 270024 h 276161"/>
              <a:gd name="connsiteX14" fmla="*/ 824896 w 824896"/>
              <a:gd name="connsiteY14" fmla="*/ 138092 h 276161"/>
              <a:gd name="connsiteX0" fmla="*/ 0 w 821735"/>
              <a:gd name="connsiteY0" fmla="*/ 136208 h 277850"/>
              <a:gd name="connsiteX1" fmla="*/ 39797 w 821735"/>
              <a:gd name="connsiteY1" fmla="*/ 270024 h 277850"/>
              <a:gd name="connsiteX2" fmla="*/ 101166 w 821735"/>
              <a:gd name="connsiteY2" fmla="*/ 0 h 277850"/>
              <a:gd name="connsiteX3" fmla="*/ 162535 w 821735"/>
              <a:gd name="connsiteY3" fmla="*/ 270024 h 277850"/>
              <a:gd name="connsiteX4" fmla="*/ 242315 w 821735"/>
              <a:gd name="connsiteY4" fmla="*/ 12273 h 277850"/>
              <a:gd name="connsiteX5" fmla="*/ 291411 w 821735"/>
              <a:gd name="connsiteY5" fmla="*/ 263887 h 277850"/>
              <a:gd name="connsiteX6" fmla="*/ 358917 w 821735"/>
              <a:gd name="connsiteY6" fmla="*/ 6136 h 277850"/>
              <a:gd name="connsiteX7" fmla="*/ 401875 w 821735"/>
              <a:gd name="connsiteY7" fmla="*/ 263887 h 277850"/>
              <a:gd name="connsiteX8" fmla="*/ 493929 w 821735"/>
              <a:gd name="connsiteY8" fmla="*/ 0 h 277850"/>
              <a:gd name="connsiteX9" fmla="*/ 536887 w 821735"/>
              <a:gd name="connsiteY9" fmla="*/ 263887 h 277850"/>
              <a:gd name="connsiteX10" fmla="*/ 610530 w 821735"/>
              <a:gd name="connsiteY10" fmla="*/ 12273 h 277850"/>
              <a:gd name="connsiteX11" fmla="*/ 653489 w 821735"/>
              <a:gd name="connsiteY11" fmla="*/ 276161 h 277850"/>
              <a:gd name="connsiteX12" fmla="*/ 727131 w 821735"/>
              <a:gd name="connsiteY12" fmla="*/ 12273 h 277850"/>
              <a:gd name="connsiteX13" fmla="*/ 763953 w 821735"/>
              <a:gd name="connsiteY13" fmla="*/ 270024 h 277850"/>
              <a:gd name="connsiteX14" fmla="*/ 821735 w 821735"/>
              <a:gd name="connsiteY14" fmla="*/ 138092 h 277850"/>
              <a:gd name="connsiteX0" fmla="*/ 0 w 821735"/>
              <a:gd name="connsiteY0" fmla="*/ 136208 h 276161"/>
              <a:gd name="connsiteX1" fmla="*/ 39797 w 821735"/>
              <a:gd name="connsiteY1" fmla="*/ 270024 h 276161"/>
              <a:gd name="connsiteX2" fmla="*/ 101166 w 821735"/>
              <a:gd name="connsiteY2" fmla="*/ 0 h 276161"/>
              <a:gd name="connsiteX3" fmla="*/ 162535 w 821735"/>
              <a:gd name="connsiteY3" fmla="*/ 270024 h 276161"/>
              <a:gd name="connsiteX4" fmla="*/ 242315 w 821735"/>
              <a:gd name="connsiteY4" fmla="*/ 12273 h 276161"/>
              <a:gd name="connsiteX5" fmla="*/ 291411 w 821735"/>
              <a:gd name="connsiteY5" fmla="*/ 263887 h 276161"/>
              <a:gd name="connsiteX6" fmla="*/ 358917 w 821735"/>
              <a:gd name="connsiteY6" fmla="*/ 6136 h 276161"/>
              <a:gd name="connsiteX7" fmla="*/ 401875 w 821735"/>
              <a:gd name="connsiteY7" fmla="*/ 263887 h 276161"/>
              <a:gd name="connsiteX8" fmla="*/ 493929 w 821735"/>
              <a:gd name="connsiteY8" fmla="*/ 0 h 276161"/>
              <a:gd name="connsiteX9" fmla="*/ 536887 w 821735"/>
              <a:gd name="connsiteY9" fmla="*/ 263887 h 276161"/>
              <a:gd name="connsiteX10" fmla="*/ 610530 w 821735"/>
              <a:gd name="connsiteY10" fmla="*/ 12273 h 276161"/>
              <a:gd name="connsiteX11" fmla="*/ 653489 w 821735"/>
              <a:gd name="connsiteY11" fmla="*/ 276161 h 276161"/>
              <a:gd name="connsiteX12" fmla="*/ 727131 w 821735"/>
              <a:gd name="connsiteY12" fmla="*/ 12273 h 276161"/>
              <a:gd name="connsiteX13" fmla="*/ 763953 w 821735"/>
              <a:gd name="connsiteY13" fmla="*/ 270024 h 276161"/>
              <a:gd name="connsiteX14" fmla="*/ 821735 w 821735"/>
              <a:gd name="connsiteY14" fmla="*/ 138092 h 276161"/>
              <a:gd name="connsiteX0" fmla="*/ 0 w 821735"/>
              <a:gd name="connsiteY0" fmla="*/ 136208 h 276161"/>
              <a:gd name="connsiteX1" fmla="*/ 39797 w 821735"/>
              <a:gd name="connsiteY1" fmla="*/ 270024 h 276161"/>
              <a:gd name="connsiteX2" fmla="*/ 101166 w 821735"/>
              <a:gd name="connsiteY2" fmla="*/ 0 h 276161"/>
              <a:gd name="connsiteX3" fmla="*/ 162535 w 821735"/>
              <a:gd name="connsiteY3" fmla="*/ 270024 h 276161"/>
              <a:gd name="connsiteX4" fmla="*/ 242315 w 821735"/>
              <a:gd name="connsiteY4" fmla="*/ 12273 h 276161"/>
              <a:gd name="connsiteX5" fmla="*/ 291411 w 821735"/>
              <a:gd name="connsiteY5" fmla="*/ 263887 h 276161"/>
              <a:gd name="connsiteX6" fmla="*/ 358917 w 821735"/>
              <a:gd name="connsiteY6" fmla="*/ 6136 h 276161"/>
              <a:gd name="connsiteX7" fmla="*/ 401875 w 821735"/>
              <a:gd name="connsiteY7" fmla="*/ 263887 h 276161"/>
              <a:gd name="connsiteX8" fmla="*/ 493929 w 821735"/>
              <a:gd name="connsiteY8" fmla="*/ 0 h 276161"/>
              <a:gd name="connsiteX9" fmla="*/ 536887 w 821735"/>
              <a:gd name="connsiteY9" fmla="*/ 263887 h 276161"/>
              <a:gd name="connsiteX10" fmla="*/ 610530 w 821735"/>
              <a:gd name="connsiteY10" fmla="*/ 12273 h 276161"/>
              <a:gd name="connsiteX11" fmla="*/ 653489 w 821735"/>
              <a:gd name="connsiteY11" fmla="*/ 276161 h 276161"/>
              <a:gd name="connsiteX12" fmla="*/ 727131 w 821735"/>
              <a:gd name="connsiteY12" fmla="*/ 12273 h 276161"/>
              <a:gd name="connsiteX13" fmla="*/ 763953 w 821735"/>
              <a:gd name="connsiteY13" fmla="*/ 270024 h 276161"/>
              <a:gd name="connsiteX14" fmla="*/ 821735 w 821735"/>
              <a:gd name="connsiteY14" fmla="*/ 138092 h 2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1735" h="276161">
                <a:moveTo>
                  <a:pt x="0" y="136208"/>
                </a:moveTo>
                <a:cubicBezTo>
                  <a:pt x="57043" y="246772"/>
                  <a:pt x="22936" y="292725"/>
                  <a:pt x="39797" y="270024"/>
                </a:cubicBezTo>
                <a:cubicBezTo>
                  <a:pt x="56658" y="247323"/>
                  <a:pt x="80710" y="0"/>
                  <a:pt x="101166" y="0"/>
                </a:cubicBezTo>
                <a:cubicBezTo>
                  <a:pt x="121622" y="0"/>
                  <a:pt x="139010" y="267979"/>
                  <a:pt x="162535" y="270024"/>
                </a:cubicBezTo>
                <a:cubicBezTo>
                  <a:pt x="186060" y="272069"/>
                  <a:pt x="220836" y="13296"/>
                  <a:pt x="242315" y="12273"/>
                </a:cubicBezTo>
                <a:cubicBezTo>
                  <a:pt x="263794" y="11250"/>
                  <a:pt x="271977" y="264910"/>
                  <a:pt x="291411" y="263887"/>
                </a:cubicBezTo>
                <a:cubicBezTo>
                  <a:pt x="310845" y="262864"/>
                  <a:pt x="340506" y="6136"/>
                  <a:pt x="358917" y="6136"/>
                </a:cubicBezTo>
                <a:cubicBezTo>
                  <a:pt x="377328" y="6136"/>
                  <a:pt x="379373" y="264910"/>
                  <a:pt x="401875" y="263887"/>
                </a:cubicBezTo>
                <a:cubicBezTo>
                  <a:pt x="424377" y="262864"/>
                  <a:pt x="471427" y="0"/>
                  <a:pt x="493929" y="0"/>
                </a:cubicBezTo>
                <a:cubicBezTo>
                  <a:pt x="516431" y="0"/>
                  <a:pt x="517453" y="261841"/>
                  <a:pt x="536887" y="263887"/>
                </a:cubicBezTo>
                <a:cubicBezTo>
                  <a:pt x="556321" y="265933"/>
                  <a:pt x="591096" y="10227"/>
                  <a:pt x="610530" y="12273"/>
                </a:cubicBezTo>
                <a:cubicBezTo>
                  <a:pt x="629964" y="14319"/>
                  <a:pt x="634056" y="276161"/>
                  <a:pt x="653489" y="276161"/>
                </a:cubicBezTo>
                <a:cubicBezTo>
                  <a:pt x="672922" y="276161"/>
                  <a:pt x="708720" y="13296"/>
                  <a:pt x="727131" y="12273"/>
                </a:cubicBezTo>
                <a:cubicBezTo>
                  <a:pt x="745542" y="11250"/>
                  <a:pt x="747588" y="271047"/>
                  <a:pt x="763953" y="270024"/>
                </a:cubicBezTo>
                <a:cubicBezTo>
                  <a:pt x="780318" y="269001"/>
                  <a:pt x="802469" y="182048"/>
                  <a:pt x="821735" y="138092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5400" dirty="0">
              <a:solidFill>
                <a:sysClr val="window" lastClr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460" name="직사각형 1459">
            <a:extLst>
              <a:ext uri="{FF2B5EF4-FFF2-40B4-BE49-F238E27FC236}">
                <a16:creationId xmlns:a16="http://schemas.microsoft.com/office/drawing/2014/main" id="{38282C48-A2D7-40D7-49D2-A89E942682F4}"/>
              </a:ext>
            </a:extLst>
          </p:cNvPr>
          <p:cNvSpPr/>
          <p:nvPr/>
        </p:nvSpPr>
        <p:spPr>
          <a:xfrm>
            <a:off x="3158346" y="21809590"/>
            <a:ext cx="1607010" cy="5393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5400" dirty="0">
              <a:solidFill>
                <a:sysClr val="window" lastClr="FFFF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83" name="제목 1">
            <a:extLst>
              <a:ext uri="{FF2B5EF4-FFF2-40B4-BE49-F238E27FC236}">
                <a16:creationId xmlns:a16="http://schemas.microsoft.com/office/drawing/2014/main" id="{E5EA07E4-EA87-1C3A-4503-2D9C394513BF}"/>
              </a:ext>
            </a:extLst>
          </p:cNvPr>
          <p:cNvSpPr txBox="1">
            <a:spLocks/>
          </p:cNvSpPr>
          <p:nvPr/>
        </p:nvSpPr>
        <p:spPr>
          <a:xfrm>
            <a:off x="32378647" y="4103138"/>
            <a:ext cx="139962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How to Attach Contexts?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64EB1"/>
              </a:solidFill>
              <a:effectLst/>
              <a:uLnTx/>
              <a:uFillTx/>
              <a:latin typeface="나눔스퀘어 ExtraBold"/>
              <a:ea typeface="나눔스퀘어_ac ExtraBold"/>
              <a:cs typeface="+mj-cs"/>
            </a:endParaRPr>
          </a:p>
        </p:txBody>
      </p:sp>
      <p:grpSp>
        <p:nvGrpSpPr>
          <p:cNvPr id="1484" name="그룹 1483">
            <a:extLst>
              <a:ext uri="{FF2B5EF4-FFF2-40B4-BE49-F238E27FC236}">
                <a16:creationId xmlns:a16="http://schemas.microsoft.com/office/drawing/2014/main" id="{8F59BE0D-0DA7-1BFB-B134-C240A25CFBFE}"/>
              </a:ext>
            </a:extLst>
          </p:cNvPr>
          <p:cNvGrpSpPr/>
          <p:nvPr/>
        </p:nvGrpSpPr>
        <p:grpSpPr>
          <a:xfrm>
            <a:off x="33444891" y="7137713"/>
            <a:ext cx="12079108" cy="8382927"/>
            <a:chOff x="-16595" y="12757"/>
            <a:chExt cx="3379080" cy="2334724"/>
          </a:xfrm>
        </p:grpSpPr>
        <p:sp>
          <p:nvSpPr>
            <p:cNvPr id="1485" name="타원 1484">
              <a:extLst>
                <a:ext uri="{FF2B5EF4-FFF2-40B4-BE49-F238E27FC236}">
                  <a16:creationId xmlns:a16="http://schemas.microsoft.com/office/drawing/2014/main" id="{044E2198-983C-6C66-B474-54846127321C}"/>
                </a:ext>
              </a:extLst>
            </p:cNvPr>
            <p:cNvSpPr/>
            <p:nvPr/>
          </p:nvSpPr>
          <p:spPr>
            <a:xfrm>
              <a:off x="805686" y="1339400"/>
              <a:ext cx="81132" cy="811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 dirty="0"/>
            </a:p>
          </p:txBody>
        </p:sp>
        <p:grpSp>
          <p:nvGrpSpPr>
            <p:cNvPr id="1486" name="그룹 1485">
              <a:extLst>
                <a:ext uri="{FF2B5EF4-FFF2-40B4-BE49-F238E27FC236}">
                  <a16:creationId xmlns:a16="http://schemas.microsoft.com/office/drawing/2014/main" id="{348C5B7D-35E7-8185-FB22-CD06B52CA68C}"/>
                </a:ext>
              </a:extLst>
            </p:cNvPr>
            <p:cNvGrpSpPr/>
            <p:nvPr/>
          </p:nvGrpSpPr>
          <p:grpSpPr>
            <a:xfrm>
              <a:off x="-15199" y="102262"/>
              <a:ext cx="1309340" cy="2245219"/>
              <a:chOff x="206494" y="346414"/>
              <a:chExt cx="1309340" cy="2245219"/>
            </a:xfrm>
          </p:grpSpPr>
          <p:sp>
            <p:nvSpPr>
              <p:cNvPr id="1544" name="타원 1543">
                <a:extLst>
                  <a:ext uri="{FF2B5EF4-FFF2-40B4-BE49-F238E27FC236}">
                    <a16:creationId xmlns:a16="http://schemas.microsoft.com/office/drawing/2014/main" id="{A399C22C-8E41-3696-AD2B-81C8EF1A097E}"/>
                  </a:ext>
                </a:extLst>
              </p:cNvPr>
              <p:cNvSpPr/>
              <p:nvPr/>
            </p:nvSpPr>
            <p:spPr>
              <a:xfrm>
                <a:off x="400574" y="1011120"/>
                <a:ext cx="921179" cy="92117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000"/>
              </a:p>
            </p:txBody>
          </p:sp>
          <p:sp>
            <p:nvSpPr>
              <p:cNvPr id="1545" name="원호 1544">
                <a:extLst>
                  <a:ext uri="{FF2B5EF4-FFF2-40B4-BE49-F238E27FC236}">
                    <a16:creationId xmlns:a16="http://schemas.microsoft.com/office/drawing/2014/main" id="{B880D44A-16D8-14D0-71FE-51E798000CDF}"/>
                  </a:ext>
                </a:extLst>
              </p:cNvPr>
              <p:cNvSpPr/>
              <p:nvPr/>
            </p:nvSpPr>
            <p:spPr>
              <a:xfrm rot="8100000">
                <a:off x="206495" y="346414"/>
                <a:ext cx="1309339" cy="130933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6000"/>
              </a:p>
            </p:txBody>
          </p:sp>
          <p:sp>
            <p:nvSpPr>
              <p:cNvPr id="1546" name="원호 1545">
                <a:extLst>
                  <a:ext uri="{FF2B5EF4-FFF2-40B4-BE49-F238E27FC236}">
                    <a16:creationId xmlns:a16="http://schemas.microsoft.com/office/drawing/2014/main" id="{CF015CF4-2267-56CF-F17D-4D1D70D5A21D}"/>
                  </a:ext>
                </a:extLst>
              </p:cNvPr>
              <p:cNvSpPr/>
              <p:nvPr/>
            </p:nvSpPr>
            <p:spPr>
              <a:xfrm rot="18900000">
                <a:off x="206494" y="1282294"/>
                <a:ext cx="1309339" cy="1309339"/>
              </a:xfrm>
              <a:prstGeom prst="arc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6000"/>
              </a:p>
            </p:txBody>
          </p:sp>
        </p:grpSp>
        <p:sp>
          <p:nvSpPr>
            <p:cNvPr id="1487" name="타원 1486">
              <a:extLst>
                <a:ext uri="{FF2B5EF4-FFF2-40B4-BE49-F238E27FC236}">
                  <a16:creationId xmlns:a16="http://schemas.microsoft.com/office/drawing/2014/main" id="{E27B0429-E857-06CE-A160-D9BD2D344414}"/>
                </a:ext>
              </a:extLst>
            </p:cNvPr>
            <p:cNvSpPr/>
            <p:nvPr/>
          </p:nvSpPr>
          <p:spPr>
            <a:xfrm>
              <a:off x="964216" y="1095328"/>
              <a:ext cx="81132" cy="8113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88" name="타원 1487">
              <a:extLst>
                <a:ext uri="{FF2B5EF4-FFF2-40B4-BE49-F238E27FC236}">
                  <a16:creationId xmlns:a16="http://schemas.microsoft.com/office/drawing/2014/main" id="{C55D52D7-9DEC-9492-7041-74C74CA67185}"/>
                </a:ext>
              </a:extLst>
            </p:cNvPr>
            <p:cNvSpPr/>
            <p:nvPr/>
          </p:nvSpPr>
          <p:spPr>
            <a:xfrm>
              <a:off x="355273" y="1412210"/>
              <a:ext cx="81132" cy="81132"/>
            </a:xfrm>
            <a:prstGeom prst="ellipse">
              <a:avLst/>
            </a:prstGeom>
            <a:solidFill>
              <a:schemeClr val="bg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89" name="타원 1488">
              <a:extLst>
                <a:ext uri="{FF2B5EF4-FFF2-40B4-BE49-F238E27FC236}">
                  <a16:creationId xmlns:a16="http://schemas.microsoft.com/office/drawing/2014/main" id="{0C89D622-0964-D4CD-B8A3-C550E24C9607}"/>
                </a:ext>
              </a:extLst>
            </p:cNvPr>
            <p:cNvSpPr/>
            <p:nvPr/>
          </p:nvSpPr>
          <p:spPr>
            <a:xfrm>
              <a:off x="351679" y="1224696"/>
              <a:ext cx="81132" cy="811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90" name="타원 1489">
              <a:extLst>
                <a:ext uri="{FF2B5EF4-FFF2-40B4-BE49-F238E27FC236}">
                  <a16:creationId xmlns:a16="http://schemas.microsoft.com/office/drawing/2014/main" id="{4A861307-8085-941B-D540-74A548A98954}"/>
                </a:ext>
              </a:extLst>
            </p:cNvPr>
            <p:cNvSpPr/>
            <p:nvPr/>
          </p:nvSpPr>
          <p:spPr>
            <a:xfrm>
              <a:off x="351679" y="971507"/>
              <a:ext cx="81132" cy="81132"/>
            </a:xfrm>
            <a:prstGeom prst="ellipse">
              <a:avLst/>
            </a:prstGeom>
            <a:solidFill>
              <a:schemeClr val="bg2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91" name="타원 1490">
              <a:extLst>
                <a:ext uri="{FF2B5EF4-FFF2-40B4-BE49-F238E27FC236}">
                  <a16:creationId xmlns:a16="http://schemas.microsoft.com/office/drawing/2014/main" id="{F9168472-755B-012B-8A7D-E926F90A2040}"/>
                </a:ext>
              </a:extLst>
            </p:cNvPr>
            <p:cNvSpPr/>
            <p:nvPr/>
          </p:nvSpPr>
          <p:spPr>
            <a:xfrm>
              <a:off x="512255" y="1529552"/>
              <a:ext cx="81132" cy="81132"/>
            </a:xfrm>
            <a:prstGeom prst="ellips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92" name="타원 1491">
              <a:extLst>
                <a:ext uri="{FF2B5EF4-FFF2-40B4-BE49-F238E27FC236}">
                  <a16:creationId xmlns:a16="http://schemas.microsoft.com/office/drawing/2014/main" id="{84584D11-E478-27CB-5FC8-1331A2AA6C10}"/>
                </a:ext>
              </a:extLst>
            </p:cNvPr>
            <p:cNvSpPr/>
            <p:nvPr/>
          </p:nvSpPr>
          <p:spPr>
            <a:xfrm>
              <a:off x="639617" y="1061201"/>
              <a:ext cx="81132" cy="811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93" name="타원 1492">
              <a:extLst>
                <a:ext uri="{FF2B5EF4-FFF2-40B4-BE49-F238E27FC236}">
                  <a16:creationId xmlns:a16="http://schemas.microsoft.com/office/drawing/2014/main" id="{18C6BC7E-9EB0-A7DF-50AD-F30C30AB89E4}"/>
                </a:ext>
              </a:extLst>
            </p:cNvPr>
            <p:cNvSpPr/>
            <p:nvPr/>
          </p:nvSpPr>
          <p:spPr>
            <a:xfrm>
              <a:off x="464513" y="1280041"/>
              <a:ext cx="81132" cy="81132"/>
            </a:xfrm>
            <a:prstGeom prst="ellipse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sp>
          <p:nvSpPr>
            <p:cNvPr id="1494" name="타원 1493">
              <a:extLst>
                <a:ext uri="{FF2B5EF4-FFF2-40B4-BE49-F238E27FC236}">
                  <a16:creationId xmlns:a16="http://schemas.microsoft.com/office/drawing/2014/main" id="{5C319AC6-9B42-A6BA-9253-E0718A1E2EF5}"/>
                </a:ext>
              </a:extLst>
            </p:cNvPr>
            <p:cNvSpPr/>
            <p:nvPr/>
          </p:nvSpPr>
          <p:spPr>
            <a:xfrm>
              <a:off x="915954" y="1199168"/>
              <a:ext cx="81132" cy="81132"/>
            </a:xfrm>
            <a:prstGeom prst="ellipse">
              <a:avLst/>
            </a:prstGeom>
            <a:solidFill>
              <a:schemeClr val="bg2">
                <a:lumMod val="1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grpSp>
          <p:nvGrpSpPr>
            <p:cNvPr id="1495" name="그룹 1494">
              <a:extLst>
                <a:ext uri="{FF2B5EF4-FFF2-40B4-BE49-F238E27FC236}">
                  <a16:creationId xmlns:a16="http://schemas.microsoft.com/office/drawing/2014/main" id="{2F2E4BBD-2460-2F13-46E1-E2A96165B01F}"/>
                </a:ext>
              </a:extLst>
            </p:cNvPr>
            <p:cNvGrpSpPr/>
            <p:nvPr/>
          </p:nvGrpSpPr>
          <p:grpSpPr>
            <a:xfrm>
              <a:off x="600058" y="1183374"/>
              <a:ext cx="77389" cy="77389"/>
              <a:chOff x="606773" y="1190089"/>
              <a:chExt cx="63958" cy="63958"/>
            </a:xfrm>
          </p:grpSpPr>
          <p:cxnSp>
            <p:nvCxnSpPr>
              <p:cNvPr id="1542" name="직선 연결선 1541">
                <a:extLst>
                  <a:ext uri="{FF2B5EF4-FFF2-40B4-BE49-F238E27FC236}">
                    <a16:creationId xmlns:a16="http://schemas.microsoft.com/office/drawing/2014/main" id="{3FFFDCDE-AEFA-2753-ECC4-DE8F8D80931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8752" y="1190089"/>
                <a:ext cx="0" cy="639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3" name="직선 연결선 1542">
                <a:extLst>
                  <a:ext uri="{FF2B5EF4-FFF2-40B4-BE49-F238E27FC236}">
                    <a16:creationId xmlns:a16="http://schemas.microsoft.com/office/drawing/2014/main" id="{E1224910-D285-2508-79E8-79FBD777569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06773" y="1222068"/>
                <a:ext cx="639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6" name="직사각형 1495">
              <a:extLst>
                <a:ext uri="{FF2B5EF4-FFF2-40B4-BE49-F238E27FC236}">
                  <a16:creationId xmlns:a16="http://schemas.microsoft.com/office/drawing/2014/main" id="{5A29277F-7C12-A17D-13E1-E88757E45C63}"/>
                </a:ext>
              </a:extLst>
            </p:cNvPr>
            <p:cNvSpPr/>
            <p:nvPr/>
          </p:nvSpPr>
          <p:spPr>
            <a:xfrm>
              <a:off x="1453866" y="38095"/>
              <a:ext cx="312294" cy="140119"/>
            </a:xfrm>
            <a:prstGeom prst="rect">
              <a:avLst/>
            </a:prstGeom>
            <a:noFill/>
            <a:ln w="6350" cap="flat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7" name="TextBox 6">
                  <a:extLst>
                    <a:ext uri="{FF2B5EF4-FFF2-40B4-BE49-F238E27FC236}">
                      <a16:creationId xmlns:a16="http://schemas.microsoft.com/office/drawing/2014/main" id="{7E5E716E-07D5-6D22-A6AD-C459DF431B5B}"/>
                    </a:ext>
                  </a:extLst>
                </p:cNvPr>
                <p:cNvSpPr txBox="1"/>
                <p:nvPr/>
              </p:nvSpPr>
              <p:spPr>
                <a:xfrm>
                  <a:off x="1790074" y="12757"/>
                  <a:ext cx="1572411" cy="1741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Augmented instance,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n-US" altLang="ko-K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altLang="ko-K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altLang="ko-KR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a14:m>
                  <a:endParaRPr lang="ko-KR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7" name="TextBox 6">
                  <a:extLst>
                    <a:ext uri="{FF2B5EF4-FFF2-40B4-BE49-F238E27FC236}">
                      <a16:creationId xmlns:a16="http://schemas.microsoft.com/office/drawing/2014/main" id="{7E5E716E-07D5-6D22-A6AD-C459DF431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074" y="12757"/>
                  <a:ext cx="1572411" cy="174170"/>
                </a:xfrm>
                <a:prstGeom prst="rect">
                  <a:avLst/>
                </a:prstGeom>
                <a:blipFill>
                  <a:blip r:embed="rId29"/>
                  <a:stretch>
                    <a:fillRect l="-1844" t="-17647" b="-382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8" name="TextBox 6">
                  <a:extLst>
                    <a:ext uri="{FF2B5EF4-FFF2-40B4-BE49-F238E27FC236}">
                      <a16:creationId xmlns:a16="http://schemas.microsoft.com/office/drawing/2014/main" id="{4D1DEA99-09F1-8772-B0FB-BF947CE21E66}"/>
                    </a:ext>
                  </a:extLst>
                </p:cNvPr>
                <p:cNvSpPr txBox="1"/>
                <p:nvPr/>
              </p:nvSpPr>
              <p:spPr>
                <a:xfrm>
                  <a:off x="392245" y="21561"/>
                  <a:ext cx="1028183" cy="1591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3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Target instance, 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a14:m>
                  <a:endParaRPr lang="ko-KR" alt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8" name="TextBox 6">
                  <a:extLst>
                    <a:ext uri="{FF2B5EF4-FFF2-40B4-BE49-F238E27FC236}">
                      <a16:creationId xmlns:a16="http://schemas.microsoft.com/office/drawing/2014/main" id="{4D1DEA99-09F1-8772-B0FB-BF947CE21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45" y="21561"/>
                  <a:ext cx="1028183" cy="159169"/>
                </a:xfrm>
                <a:prstGeom prst="rect">
                  <a:avLst/>
                </a:prstGeom>
                <a:blipFill>
                  <a:blip r:embed="rId30"/>
                  <a:stretch>
                    <a:fillRect l="-2322" t="-21277" b="-468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9" name="직사각형 1498">
              <a:extLst>
                <a:ext uri="{FF2B5EF4-FFF2-40B4-BE49-F238E27FC236}">
                  <a16:creationId xmlns:a16="http://schemas.microsoft.com/office/drawing/2014/main" id="{A55C824C-AB32-3CC8-7BE6-9B309F69E90B}"/>
                </a:ext>
              </a:extLst>
            </p:cNvPr>
            <p:cNvSpPr/>
            <p:nvPr/>
          </p:nvSpPr>
          <p:spPr>
            <a:xfrm>
              <a:off x="71400" y="37377"/>
              <a:ext cx="312294" cy="144191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0" name="TextBox 6">
                  <a:extLst>
                    <a:ext uri="{FF2B5EF4-FFF2-40B4-BE49-F238E27FC236}">
                      <a16:creationId xmlns:a16="http://schemas.microsoft.com/office/drawing/2014/main" id="{FADD47E8-B6CD-D561-5A94-413D95E6E61B}"/>
                    </a:ext>
                  </a:extLst>
                </p:cNvPr>
                <p:cNvSpPr txBox="1"/>
                <p:nvPr/>
              </p:nvSpPr>
              <p:spPr>
                <a:xfrm>
                  <a:off x="1560286" y="806983"/>
                  <a:ext cx="1507925" cy="1542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3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Embedding space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altLang="ko-KR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e>
                        <m:sub>
                          <m:r>
                            <a:rPr lang="en-US" altLang="ko-KR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ko-KR" sz="3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ko-KR" alt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00" name="TextBox 6">
                  <a:extLst>
                    <a:ext uri="{FF2B5EF4-FFF2-40B4-BE49-F238E27FC236}">
                      <a16:creationId xmlns:a16="http://schemas.microsoft.com/office/drawing/2014/main" id="{FADD47E8-B6CD-D561-5A94-413D95E6E6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286" y="806983"/>
                  <a:ext cx="1507925" cy="154294"/>
                </a:xfrm>
                <a:prstGeom prst="rect">
                  <a:avLst/>
                </a:prstGeom>
                <a:blipFill>
                  <a:blip r:embed="rId31"/>
                  <a:stretch>
                    <a:fillRect l="-1018" t="-26374" b="-483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1" name="직사각형 1500">
                  <a:extLst>
                    <a:ext uri="{FF2B5EF4-FFF2-40B4-BE49-F238E27FC236}">
                      <a16:creationId xmlns:a16="http://schemas.microsoft.com/office/drawing/2014/main" id="{30961939-F7AD-8503-59EB-20FCAE045B37}"/>
                    </a:ext>
                  </a:extLst>
                </p:cNvPr>
                <p:cNvSpPr/>
                <p:nvPr/>
              </p:nvSpPr>
              <p:spPr>
                <a:xfrm>
                  <a:off x="-16595" y="517005"/>
                  <a:ext cx="465312" cy="199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36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altLang="ko-KR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36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36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ko-KR" altLang="en-US" sz="3600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01" name="직사각형 1500">
                  <a:extLst>
                    <a:ext uri="{FF2B5EF4-FFF2-40B4-BE49-F238E27FC236}">
                      <a16:creationId xmlns:a16="http://schemas.microsoft.com/office/drawing/2014/main" id="{30961939-F7AD-8503-59EB-20FCAE045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595" y="517005"/>
                  <a:ext cx="465312" cy="19988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2" name="직사각형 1501">
                  <a:extLst>
                    <a:ext uri="{FF2B5EF4-FFF2-40B4-BE49-F238E27FC236}">
                      <a16:creationId xmlns:a16="http://schemas.microsoft.com/office/drawing/2014/main" id="{4C4C0ECC-9E85-2918-0269-F7803AD366F5}"/>
                    </a:ext>
                  </a:extLst>
                </p:cNvPr>
                <p:cNvSpPr/>
                <p:nvPr/>
              </p:nvSpPr>
              <p:spPr>
                <a:xfrm>
                  <a:off x="1591358" y="585158"/>
                  <a:ext cx="279500" cy="1971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ko-KR" altLang="en-US" sz="4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02" name="직사각형 1501">
                  <a:extLst>
                    <a:ext uri="{FF2B5EF4-FFF2-40B4-BE49-F238E27FC236}">
                      <a16:creationId xmlns:a16="http://schemas.microsoft.com/office/drawing/2014/main" id="{4C4C0ECC-9E85-2918-0269-F7803AD36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358" y="585158"/>
                  <a:ext cx="279500" cy="197153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3" name="직선 화살표 연결선 1502">
              <a:extLst>
                <a:ext uri="{FF2B5EF4-FFF2-40B4-BE49-F238E27FC236}">
                  <a16:creationId xmlns:a16="http://schemas.microsoft.com/office/drawing/2014/main" id="{3046A4E8-7E84-C125-8EF6-F6F605BF386B}"/>
                </a:ext>
              </a:extLst>
            </p:cNvPr>
            <p:cNvCxnSpPr>
              <a:cxnSpLocks/>
            </p:cNvCxnSpPr>
            <p:nvPr/>
          </p:nvCxnSpPr>
          <p:spPr>
            <a:xfrm>
              <a:off x="209550" y="745331"/>
              <a:ext cx="152684" cy="667938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4" name="직선 화살표 연결선 1503">
              <a:extLst>
                <a:ext uri="{FF2B5EF4-FFF2-40B4-BE49-F238E27FC236}">
                  <a16:creationId xmlns:a16="http://schemas.microsoft.com/office/drawing/2014/main" id="{DD3D0232-F3DE-4518-6BFC-78DCBFD69D0A}"/>
                </a:ext>
              </a:extLst>
            </p:cNvPr>
            <p:cNvCxnSpPr>
              <a:cxnSpLocks/>
            </p:cNvCxnSpPr>
            <p:nvPr/>
          </p:nvCxnSpPr>
          <p:spPr>
            <a:xfrm>
              <a:off x="633413" y="738188"/>
              <a:ext cx="46037" cy="32040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5" name="직사각형 1504">
              <a:extLst>
                <a:ext uri="{FF2B5EF4-FFF2-40B4-BE49-F238E27FC236}">
                  <a16:creationId xmlns:a16="http://schemas.microsoft.com/office/drawing/2014/main" id="{6A1AB021-437E-CDC0-122C-8E319B1DDCFF}"/>
                </a:ext>
              </a:extLst>
            </p:cNvPr>
            <p:cNvSpPr/>
            <p:nvPr/>
          </p:nvSpPr>
          <p:spPr>
            <a:xfrm>
              <a:off x="1151167" y="303452"/>
              <a:ext cx="1100716" cy="197104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506" name="직사각형 1505">
              <a:extLst>
                <a:ext uri="{FF2B5EF4-FFF2-40B4-BE49-F238E27FC236}">
                  <a16:creationId xmlns:a16="http://schemas.microsoft.com/office/drawing/2014/main" id="{D74F045E-B908-4961-A5F4-D0074EEBF87A}"/>
                </a:ext>
              </a:extLst>
            </p:cNvPr>
            <p:cNvSpPr/>
            <p:nvPr/>
          </p:nvSpPr>
          <p:spPr>
            <a:xfrm>
              <a:off x="152263" y="227767"/>
              <a:ext cx="2100295" cy="274090"/>
            </a:xfrm>
            <a:prstGeom prst="rect">
              <a:avLst/>
            </a:prstGeom>
            <a:noFill/>
            <a:ln w="6350" cap="flat" cmpd="sng" algn="ctr">
              <a:solidFill>
                <a:schemeClr val="bg2">
                  <a:lumMod val="9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507" name="자유형: 도형 1506">
              <a:extLst>
                <a:ext uri="{FF2B5EF4-FFF2-40B4-BE49-F238E27FC236}">
                  <a16:creationId xmlns:a16="http://schemas.microsoft.com/office/drawing/2014/main" id="{A511D3AE-0AF5-57AD-5C0E-7DCD40B80246}"/>
                </a:ext>
              </a:extLst>
            </p:cNvPr>
            <p:cNvSpPr/>
            <p:nvPr/>
          </p:nvSpPr>
          <p:spPr>
            <a:xfrm>
              <a:off x="161991" y="316590"/>
              <a:ext cx="1015555" cy="158011"/>
            </a:xfrm>
            <a:custGeom>
              <a:avLst/>
              <a:gdLst>
                <a:gd name="connsiteX0" fmla="*/ 0 w 828483"/>
                <a:gd name="connsiteY0" fmla="*/ 0 h 276161"/>
                <a:gd name="connsiteX1" fmla="*/ 42958 w 828483"/>
                <a:gd name="connsiteY1" fmla="*/ 270024 h 276161"/>
                <a:gd name="connsiteX2" fmla="*/ 104327 w 828483"/>
                <a:gd name="connsiteY2" fmla="*/ 0 h 276161"/>
                <a:gd name="connsiteX3" fmla="*/ 165696 w 828483"/>
                <a:gd name="connsiteY3" fmla="*/ 270024 h 276161"/>
                <a:gd name="connsiteX4" fmla="*/ 245476 w 828483"/>
                <a:gd name="connsiteY4" fmla="*/ 12273 h 276161"/>
                <a:gd name="connsiteX5" fmla="*/ 294572 w 828483"/>
                <a:gd name="connsiteY5" fmla="*/ 263887 h 276161"/>
                <a:gd name="connsiteX6" fmla="*/ 362078 w 828483"/>
                <a:gd name="connsiteY6" fmla="*/ 6136 h 276161"/>
                <a:gd name="connsiteX7" fmla="*/ 405036 w 828483"/>
                <a:gd name="connsiteY7" fmla="*/ 263887 h 276161"/>
                <a:gd name="connsiteX8" fmla="*/ 497090 w 828483"/>
                <a:gd name="connsiteY8" fmla="*/ 0 h 276161"/>
                <a:gd name="connsiteX9" fmla="*/ 540048 w 828483"/>
                <a:gd name="connsiteY9" fmla="*/ 263887 h 276161"/>
                <a:gd name="connsiteX10" fmla="*/ 613691 w 828483"/>
                <a:gd name="connsiteY10" fmla="*/ 12273 h 276161"/>
                <a:gd name="connsiteX11" fmla="*/ 656650 w 828483"/>
                <a:gd name="connsiteY11" fmla="*/ 276161 h 276161"/>
                <a:gd name="connsiteX12" fmla="*/ 730292 w 828483"/>
                <a:gd name="connsiteY12" fmla="*/ 12273 h 276161"/>
                <a:gd name="connsiteX13" fmla="*/ 767114 w 828483"/>
                <a:gd name="connsiteY13" fmla="*/ 270024 h 276161"/>
                <a:gd name="connsiteX14" fmla="*/ 828483 w 828483"/>
                <a:gd name="connsiteY14" fmla="*/ 6136 h 276161"/>
                <a:gd name="connsiteX0" fmla="*/ 0 w 834421"/>
                <a:gd name="connsiteY0" fmla="*/ 0 h 276161"/>
                <a:gd name="connsiteX1" fmla="*/ 42958 w 834421"/>
                <a:gd name="connsiteY1" fmla="*/ 270024 h 276161"/>
                <a:gd name="connsiteX2" fmla="*/ 104327 w 834421"/>
                <a:gd name="connsiteY2" fmla="*/ 0 h 276161"/>
                <a:gd name="connsiteX3" fmla="*/ 165696 w 834421"/>
                <a:gd name="connsiteY3" fmla="*/ 270024 h 276161"/>
                <a:gd name="connsiteX4" fmla="*/ 245476 w 834421"/>
                <a:gd name="connsiteY4" fmla="*/ 12273 h 276161"/>
                <a:gd name="connsiteX5" fmla="*/ 294572 w 834421"/>
                <a:gd name="connsiteY5" fmla="*/ 263887 h 276161"/>
                <a:gd name="connsiteX6" fmla="*/ 362078 w 834421"/>
                <a:gd name="connsiteY6" fmla="*/ 6136 h 276161"/>
                <a:gd name="connsiteX7" fmla="*/ 405036 w 834421"/>
                <a:gd name="connsiteY7" fmla="*/ 263887 h 276161"/>
                <a:gd name="connsiteX8" fmla="*/ 497090 w 834421"/>
                <a:gd name="connsiteY8" fmla="*/ 0 h 276161"/>
                <a:gd name="connsiteX9" fmla="*/ 540048 w 834421"/>
                <a:gd name="connsiteY9" fmla="*/ 263887 h 276161"/>
                <a:gd name="connsiteX10" fmla="*/ 613691 w 834421"/>
                <a:gd name="connsiteY10" fmla="*/ 12273 h 276161"/>
                <a:gd name="connsiteX11" fmla="*/ 656650 w 834421"/>
                <a:gd name="connsiteY11" fmla="*/ 276161 h 276161"/>
                <a:gd name="connsiteX12" fmla="*/ 730292 w 834421"/>
                <a:gd name="connsiteY12" fmla="*/ 12273 h 276161"/>
                <a:gd name="connsiteX13" fmla="*/ 767114 w 834421"/>
                <a:gd name="connsiteY13" fmla="*/ 270024 h 276161"/>
                <a:gd name="connsiteX14" fmla="*/ 834421 w 834421"/>
                <a:gd name="connsiteY14" fmla="*/ 130234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4896"/>
                <a:gd name="connsiteY0" fmla="*/ 0 h 276161"/>
                <a:gd name="connsiteX1" fmla="*/ 42958 w 824896"/>
                <a:gd name="connsiteY1" fmla="*/ 270024 h 276161"/>
                <a:gd name="connsiteX2" fmla="*/ 104327 w 824896"/>
                <a:gd name="connsiteY2" fmla="*/ 0 h 276161"/>
                <a:gd name="connsiteX3" fmla="*/ 165696 w 824896"/>
                <a:gd name="connsiteY3" fmla="*/ 270024 h 276161"/>
                <a:gd name="connsiteX4" fmla="*/ 245476 w 824896"/>
                <a:gd name="connsiteY4" fmla="*/ 12273 h 276161"/>
                <a:gd name="connsiteX5" fmla="*/ 294572 w 824896"/>
                <a:gd name="connsiteY5" fmla="*/ 263887 h 276161"/>
                <a:gd name="connsiteX6" fmla="*/ 362078 w 824896"/>
                <a:gd name="connsiteY6" fmla="*/ 6136 h 276161"/>
                <a:gd name="connsiteX7" fmla="*/ 405036 w 824896"/>
                <a:gd name="connsiteY7" fmla="*/ 263887 h 276161"/>
                <a:gd name="connsiteX8" fmla="*/ 497090 w 824896"/>
                <a:gd name="connsiteY8" fmla="*/ 0 h 276161"/>
                <a:gd name="connsiteX9" fmla="*/ 540048 w 824896"/>
                <a:gd name="connsiteY9" fmla="*/ 263887 h 276161"/>
                <a:gd name="connsiteX10" fmla="*/ 613691 w 824896"/>
                <a:gd name="connsiteY10" fmla="*/ 12273 h 276161"/>
                <a:gd name="connsiteX11" fmla="*/ 656650 w 824896"/>
                <a:gd name="connsiteY11" fmla="*/ 276161 h 276161"/>
                <a:gd name="connsiteX12" fmla="*/ 730292 w 824896"/>
                <a:gd name="connsiteY12" fmla="*/ 12273 h 276161"/>
                <a:gd name="connsiteX13" fmla="*/ 767114 w 824896"/>
                <a:gd name="connsiteY13" fmla="*/ 270024 h 276161"/>
                <a:gd name="connsiteX14" fmla="*/ 824896 w 824896"/>
                <a:gd name="connsiteY14" fmla="*/ 138092 h 276161"/>
                <a:gd name="connsiteX0" fmla="*/ 0 w 821735"/>
                <a:gd name="connsiteY0" fmla="*/ 136208 h 277850"/>
                <a:gd name="connsiteX1" fmla="*/ 39797 w 821735"/>
                <a:gd name="connsiteY1" fmla="*/ 270024 h 277850"/>
                <a:gd name="connsiteX2" fmla="*/ 101166 w 821735"/>
                <a:gd name="connsiteY2" fmla="*/ 0 h 277850"/>
                <a:gd name="connsiteX3" fmla="*/ 162535 w 821735"/>
                <a:gd name="connsiteY3" fmla="*/ 270024 h 277850"/>
                <a:gd name="connsiteX4" fmla="*/ 242315 w 821735"/>
                <a:gd name="connsiteY4" fmla="*/ 12273 h 277850"/>
                <a:gd name="connsiteX5" fmla="*/ 291411 w 821735"/>
                <a:gd name="connsiteY5" fmla="*/ 263887 h 277850"/>
                <a:gd name="connsiteX6" fmla="*/ 358917 w 821735"/>
                <a:gd name="connsiteY6" fmla="*/ 6136 h 277850"/>
                <a:gd name="connsiteX7" fmla="*/ 401875 w 821735"/>
                <a:gd name="connsiteY7" fmla="*/ 263887 h 277850"/>
                <a:gd name="connsiteX8" fmla="*/ 493929 w 821735"/>
                <a:gd name="connsiteY8" fmla="*/ 0 h 277850"/>
                <a:gd name="connsiteX9" fmla="*/ 536887 w 821735"/>
                <a:gd name="connsiteY9" fmla="*/ 263887 h 277850"/>
                <a:gd name="connsiteX10" fmla="*/ 610530 w 821735"/>
                <a:gd name="connsiteY10" fmla="*/ 12273 h 277850"/>
                <a:gd name="connsiteX11" fmla="*/ 653489 w 821735"/>
                <a:gd name="connsiteY11" fmla="*/ 276161 h 277850"/>
                <a:gd name="connsiteX12" fmla="*/ 727131 w 821735"/>
                <a:gd name="connsiteY12" fmla="*/ 12273 h 277850"/>
                <a:gd name="connsiteX13" fmla="*/ 763953 w 821735"/>
                <a:gd name="connsiteY13" fmla="*/ 270024 h 277850"/>
                <a:gd name="connsiteX14" fmla="*/ 821735 w 821735"/>
                <a:gd name="connsiteY14" fmla="*/ 138092 h 277850"/>
                <a:gd name="connsiteX0" fmla="*/ 0 w 821735"/>
                <a:gd name="connsiteY0" fmla="*/ 136208 h 276161"/>
                <a:gd name="connsiteX1" fmla="*/ 39797 w 821735"/>
                <a:gd name="connsiteY1" fmla="*/ 270024 h 276161"/>
                <a:gd name="connsiteX2" fmla="*/ 101166 w 821735"/>
                <a:gd name="connsiteY2" fmla="*/ 0 h 276161"/>
                <a:gd name="connsiteX3" fmla="*/ 162535 w 821735"/>
                <a:gd name="connsiteY3" fmla="*/ 270024 h 276161"/>
                <a:gd name="connsiteX4" fmla="*/ 242315 w 821735"/>
                <a:gd name="connsiteY4" fmla="*/ 12273 h 276161"/>
                <a:gd name="connsiteX5" fmla="*/ 291411 w 821735"/>
                <a:gd name="connsiteY5" fmla="*/ 263887 h 276161"/>
                <a:gd name="connsiteX6" fmla="*/ 358917 w 821735"/>
                <a:gd name="connsiteY6" fmla="*/ 6136 h 276161"/>
                <a:gd name="connsiteX7" fmla="*/ 401875 w 821735"/>
                <a:gd name="connsiteY7" fmla="*/ 263887 h 276161"/>
                <a:gd name="connsiteX8" fmla="*/ 493929 w 821735"/>
                <a:gd name="connsiteY8" fmla="*/ 0 h 276161"/>
                <a:gd name="connsiteX9" fmla="*/ 536887 w 821735"/>
                <a:gd name="connsiteY9" fmla="*/ 263887 h 276161"/>
                <a:gd name="connsiteX10" fmla="*/ 610530 w 821735"/>
                <a:gd name="connsiteY10" fmla="*/ 12273 h 276161"/>
                <a:gd name="connsiteX11" fmla="*/ 653489 w 821735"/>
                <a:gd name="connsiteY11" fmla="*/ 276161 h 276161"/>
                <a:gd name="connsiteX12" fmla="*/ 727131 w 821735"/>
                <a:gd name="connsiteY12" fmla="*/ 12273 h 276161"/>
                <a:gd name="connsiteX13" fmla="*/ 763953 w 821735"/>
                <a:gd name="connsiteY13" fmla="*/ 270024 h 276161"/>
                <a:gd name="connsiteX14" fmla="*/ 821735 w 821735"/>
                <a:gd name="connsiteY14" fmla="*/ 138092 h 276161"/>
                <a:gd name="connsiteX0" fmla="*/ 0 w 821735"/>
                <a:gd name="connsiteY0" fmla="*/ 136208 h 276161"/>
                <a:gd name="connsiteX1" fmla="*/ 39797 w 821735"/>
                <a:gd name="connsiteY1" fmla="*/ 270024 h 276161"/>
                <a:gd name="connsiteX2" fmla="*/ 101166 w 821735"/>
                <a:gd name="connsiteY2" fmla="*/ 0 h 276161"/>
                <a:gd name="connsiteX3" fmla="*/ 162535 w 821735"/>
                <a:gd name="connsiteY3" fmla="*/ 270024 h 276161"/>
                <a:gd name="connsiteX4" fmla="*/ 242315 w 821735"/>
                <a:gd name="connsiteY4" fmla="*/ 12273 h 276161"/>
                <a:gd name="connsiteX5" fmla="*/ 291411 w 821735"/>
                <a:gd name="connsiteY5" fmla="*/ 263887 h 276161"/>
                <a:gd name="connsiteX6" fmla="*/ 358917 w 821735"/>
                <a:gd name="connsiteY6" fmla="*/ 6136 h 276161"/>
                <a:gd name="connsiteX7" fmla="*/ 401875 w 821735"/>
                <a:gd name="connsiteY7" fmla="*/ 263887 h 276161"/>
                <a:gd name="connsiteX8" fmla="*/ 493929 w 821735"/>
                <a:gd name="connsiteY8" fmla="*/ 0 h 276161"/>
                <a:gd name="connsiteX9" fmla="*/ 536887 w 821735"/>
                <a:gd name="connsiteY9" fmla="*/ 263887 h 276161"/>
                <a:gd name="connsiteX10" fmla="*/ 610530 w 821735"/>
                <a:gd name="connsiteY10" fmla="*/ 12273 h 276161"/>
                <a:gd name="connsiteX11" fmla="*/ 653489 w 821735"/>
                <a:gd name="connsiteY11" fmla="*/ 276161 h 276161"/>
                <a:gd name="connsiteX12" fmla="*/ 727131 w 821735"/>
                <a:gd name="connsiteY12" fmla="*/ 12273 h 276161"/>
                <a:gd name="connsiteX13" fmla="*/ 763953 w 821735"/>
                <a:gd name="connsiteY13" fmla="*/ 270024 h 276161"/>
                <a:gd name="connsiteX14" fmla="*/ 821735 w 821735"/>
                <a:gd name="connsiteY14" fmla="*/ 138092 h 276161"/>
                <a:gd name="connsiteX0" fmla="*/ 0 w 832019"/>
                <a:gd name="connsiteY0" fmla="*/ 136208 h 276161"/>
                <a:gd name="connsiteX1" fmla="*/ 39797 w 832019"/>
                <a:gd name="connsiteY1" fmla="*/ 270024 h 276161"/>
                <a:gd name="connsiteX2" fmla="*/ 101166 w 832019"/>
                <a:gd name="connsiteY2" fmla="*/ 0 h 276161"/>
                <a:gd name="connsiteX3" fmla="*/ 162535 w 832019"/>
                <a:gd name="connsiteY3" fmla="*/ 270024 h 276161"/>
                <a:gd name="connsiteX4" fmla="*/ 242315 w 832019"/>
                <a:gd name="connsiteY4" fmla="*/ 12273 h 276161"/>
                <a:gd name="connsiteX5" fmla="*/ 291411 w 832019"/>
                <a:gd name="connsiteY5" fmla="*/ 263887 h 276161"/>
                <a:gd name="connsiteX6" fmla="*/ 358917 w 832019"/>
                <a:gd name="connsiteY6" fmla="*/ 6136 h 276161"/>
                <a:gd name="connsiteX7" fmla="*/ 401875 w 832019"/>
                <a:gd name="connsiteY7" fmla="*/ 263887 h 276161"/>
                <a:gd name="connsiteX8" fmla="*/ 493929 w 832019"/>
                <a:gd name="connsiteY8" fmla="*/ 0 h 276161"/>
                <a:gd name="connsiteX9" fmla="*/ 536887 w 832019"/>
                <a:gd name="connsiteY9" fmla="*/ 263887 h 276161"/>
                <a:gd name="connsiteX10" fmla="*/ 610530 w 832019"/>
                <a:gd name="connsiteY10" fmla="*/ 12273 h 276161"/>
                <a:gd name="connsiteX11" fmla="*/ 653489 w 832019"/>
                <a:gd name="connsiteY11" fmla="*/ 276161 h 276161"/>
                <a:gd name="connsiteX12" fmla="*/ 727131 w 832019"/>
                <a:gd name="connsiteY12" fmla="*/ 12273 h 276161"/>
                <a:gd name="connsiteX13" fmla="*/ 763953 w 832019"/>
                <a:gd name="connsiteY13" fmla="*/ 270024 h 276161"/>
                <a:gd name="connsiteX14" fmla="*/ 832019 w 832019"/>
                <a:gd name="connsiteY14" fmla="*/ 159477 h 276161"/>
                <a:gd name="connsiteX0" fmla="*/ 0 w 828162"/>
                <a:gd name="connsiteY0" fmla="*/ 136208 h 276161"/>
                <a:gd name="connsiteX1" fmla="*/ 39797 w 828162"/>
                <a:gd name="connsiteY1" fmla="*/ 270024 h 276161"/>
                <a:gd name="connsiteX2" fmla="*/ 101166 w 828162"/>
                <a:gd name="connsiteY2" fmla="*/ 0 h 276161"/>
                <a:gd name="connsiteX3" fmla="*/ 162535 w 828162"/>
                <a:gd name="connsiteY3" fmla="*/ 270024 h 276161"/>
                <a:gd name="connsiteX4" fmla="*/ 242315 w 828162"/>
                <a:gd name="connsiteY4" fmla="*/ 12273 h 276161"/>
                <a:gd name="connsiteX5" fmla="*/ 291411 w 828162"/>
                <a:gd name="connsiteY5" fmla="*/ 263887 h 276161"/>
                <a:gd name="connsiteX6" fmla="*/ 358917 w 828162"/>
                <a:gd name="connsiteY6" fmla="*/ 6136 h 276161"/>
                <a:gd name="connsiteX7" fmla="*/ 401875 w 828162"/>
                <a:gd name="connsiteY7" fmla="*/ 263887 h 276161"/>
                <a:gd name="connsiteX8" fmla="*/ 493929 w 828162"/>
                <a:gd name="connsiteY8" fmla="*/ 0 h 276161"/>
                <a:gd name="connsiteX9" fmla="*/ 536887 w 828162"/>
                <a:gd name="connsiteY9" fmla="*/ 263887 h 276161"/>
                <a:gd name="connsiteX10" fmla="*/ 610530 w 828162"/>
                <a:gd name="connsiteY10" fmla="*/ 12273 h 276161"/>
                <a:gd name="connsiteX11" fmla="*/ 653489 w 828162"/>
                <a:gd name="connsiteY11" fmla="*/ 276161 h 276161"/>
                <a:gd name="connsiteX12" fmla="*/ 727131 w 828162"/>
                <a:gd name="connsiteY12" fmla="*/ 12273 h 276161"/>
                <a:gd name="connsiteX13" fmla="*/ 763953 w 828162"/>
                <a:gd name="connsiteY13" fmla="*/ 270024 h 276161"/>
                <a:gd name="connsiteX14" fmla="*/ 828162 w 828162"/>
                <a:gd name="connsiteY14" fmla="*/ 151457 h 276161"/>
                <a:gd name="connsiteX0" fmla="*/ 0 w 824305"/>
                <a:gd name="connsiteY0" fmla="*/ 136208 h 276161"/>
                <a:gd name="connsiteX1" fmla="*/ 39797 w 824305"/>
                <a:gd name="connsiteY1" fmla="*/ 270024 h 276161"/>
                <a:gd name="connsiteX2" fmla="*/ 101166 w 824305"/>
                <a:gd name="connsiteY2" fmla="*/ 0 h 276161"/>
                <a:gd name="connsiteX3" fmla="*/ 162535 w 824305"/>
                <a:gd name="connsiteY3" fmla="*/ 270024 h 276161"/>
                <a:gd name="connsiteX4" fmla="*/ 242315 w 824305"/>
                <a:gd name="connsiteY4" fmla="*/ 12273 h 276161"/>
                <a:gd name="connsiteX5" fmla="*/ 291411 w 824305"/>
                <a:gd name="connsiteY5" fmla="*/ 263887 h 276161"/>
                <a:gd name="connsiteX6" fmla="*/ 358917 w 824305"/>
                <a:gd name="connsiteY6" fmla="*/ 6136 h 276161"/>
                <a:gd name="connsiteX7" fmla="*/ 401875 w 824305"/>
                <a:gd name="connsiteY7" fmla="*/ 263887 h 276161"/>
                <a:gd name="connsiteX8" fmla="*/ 493929 w 824305"/>
                <a:gd name="connsiteY8" fmla="*/ 0 h 276161"/>
                <a:gd name="connsiteX9" fmla="*/ 536887 w 824305"/>
                <a:gd name="connsiteY9" fmla="*/ 263887 h 276161"/>
                <a:gd name="connsiteX10" fmla="*/ 610530 w 824305"/>
                <a:gd name="connsiteY10" fmla="*/ 12273 h 276161"/>
                <a:gd name="connsiteX11" fmla="*/ 653489 w 824305"/>
                <a:gd name="connsiteY11" fmla="*/ 276161 h 276161"/>
                <a:gd name="connsiteX12" fmla="*/ 727131 w 824305"/>
                <a:gd name="connsiteY12" fmla="*/ 12273 h 276161"/>
                <a:gd name="connsiteX13" fmla="*/ 763953 w 824305"/>
                <a:gd name="connsiteY13" fmla="*/ 270024 h 276161"/>
                <a:gd name="connsiteX14" fmla="*/ 824305 w 824305"/>
                <a:gd name="connsiteY14" fmla="*/ 154130 h 276161"/>
                <a:gd name="connsiteX0" fmla="*/ 0 w 830090"/>
                <a:gd name="connsiteY0" fmla="*/ 136208 h 276161"/>
                <a:gd name="connsiteX1" fmla="*/ 39797 w 830090"/>
                <a:gd name="connsiteY1" fmla="*/ 270024 h 276161"/>
                <a:gd name="connsiteX2" fmla="*/ 101166 w 830090"/>
                <a:gd name="connsiteY2" fmla="*/ 0 h 276161"/>
                <a:gd name="connsiteX3" fmla="*/ 162535 w 830090"/>
                <a:gd name="connsiteY3" fmla="*/ 270024 h 276161"/>
                <a:gd name="connsiteX4" fmla="*/ 242315 w 830090"/>
                <a:gd name="connsiteY4" fmla="*/ 12273 h 276161"/>
                <a:gd name="connsiteX5" fmla="*/ 291411 w 830090"/>
                <a:gd name="connsiteY5" fmla="*/ 263887 h 276161"/>
                <a:gd name="connsiteX6" fmla="*/ 358917 w 830090"/>
                <a:gd name="connsiteY6" fmla="*/ 6136 h 276161"/>
                <a:gd name="connsiteX7" fmla="*/ 401875 w 830090"/>
                <a:gd name="connsiteY7" fmla="*/ 263887 h 276161"/>
                <a:gd name="connsiteX8" fmla="*/ 493929 w 830090"/>
                <a:gd name="connsiteY8" fmla="*/ 0 h 276161"/>
                <a:gd name="connsiteX9" fmla="*/ 536887 w 830090"/>
                <a:gd name="connsiteY9" fmla="*/ 263887 h 276161"/>
                <a:gd name="connsiteX10" fmla="*/ 610530 w 830090"/>
                <a:gd name="connsiteY10" fmla="*/ 12273 h 276161"/>
                <a:gd name="connsiteX11" fmla="*/ 653489 w 830090"/>
                <a:gd name="connsiteY11" fmla="*/ 276161 h 276161"/>
                <a:gd name="connsiteX12" fmla="*/ 727131 w 830090"/>
                <a:gd name="connsiteY12" fmla="*/ 12273 h 276161"/>
                <a:gd name="connsiteX13" fmla="*/ 763953 w 830090"/>
                <a:gd name="connsiteY13" fmla="*/ 270024 h 276161"/>
                <a:gd name="connsiteX14" fmla="*/ 830090 w 830090"/>
                <a:gd name="connsiteY14" fmla="*/ 140765 h 276161"/>
                <a:gd name="connsiteX0" fmla="*/ 0 w 828161"/>
                <a:gd name="connsiteY0" fmla="*/ 136208 h 276161"/>
                <a:gd name="connsiteX1" fmla="*/ 39797 w 828161"/>
                <a:gd name="connsiteY1" fmla="*/ 270024 h 276161"/>
                <a:gd name="connsiteX2" fmla="*/ 101166 w 828161"/>
                <a:gd name="connsiteY2" fmla="*/ 0 h 276161"/>
                <a:gd name="connsiteX3" fmla="*/ 162535 w 828161"/>
                <a:gd name="connsiteY3" fmla="*/ 270024 h 276161"/>
                <a:gd name="connsiteX4" fmla="*/ 242315 w 828161"/>
                <a:gd name="connsiteY4" fmla="*/ 12273 h 276161"/>
                <a:gd name="connsiteX5" fmla="*/ 291411 w 828161"/>
                <a:gd name="connsiteY5" fmla="*/ 263887 h 276161"/>
                <a:gd name="connsiteX6" fmla="*/ 358917 w 828161"/>
                <a:gd name="connsiteY6" fmla="*/ 6136 h 276161"/>
                <a:gd name="connsiteX7" fmla="*/ 401875 w 828161"/>
                <a:gd name="connsiteY7" fmla="*/ 263887 h 276161"/>
                <a:gd name="connsiteX8" fmla="*/ 493929 w 828161"/>
                <a:gd name="connsiteY8" fmla="*/ 0 h 276161"/>
                <a:gd name="connsiteX9" fmla="*/ 536887 w 828161"/>
                <a:gd name="connsiteY9" fmla="*/ 263887 h 276161"/>
                <a:gd name="connsiteX10" fmla="*/ 610530 w 828161"/>
                <a:gd name="connsiteY10" fmla="*/ 12273 h 276161"/>
                <a:gd name="connsiteX11" fmla="*/ 653489 w 828161"/>
                <a:gd name="connsiteY11" fmla="*/ 276161 h 276161"/>
                <a:gd name="connsiteX12" fmla="*/ 727131 w 828161"/>
                <a:gd name="connsiteY12" fmla="*/ 12273 h 276161"/>
                <a:gd name="connsiteX13" fmla="*/ 763953 w 828161"/>
                <a:gd name="connsiteY13" fmla="*/ 270024 h 276161"/>
                <a:gd name="connsiteX14" fmla="*/ 828161 w 828161"/>
                <a:gd name="connsiteY14" fmla="*/ 148783 h 276161"/>
                <a:gd name="connsiteX0" fmla="*/ 0 w 820448"/>
                <a:gd name="connsiteY0" fmla="*/ 136208 h 276161"/>
                <a:gd name="connsiteX1" fmla="*/ 39797 w 820448"/>
                <a:gd name="connsiteY1" fmla="*/ 270024 h 276161"/>
                <a:gd name="connsiteX2" fmla="*/ 101166 w 820448"/>
                <a:gd name="connsiteY2" fmla="*/ 0 h 276161"/>
                <a:gd name="connsiteX3" fmla="*/ 162535 w 820448"/>
                <a:gd name="connsiteY3" fmla="*/ 270024 h 276161"/>
                <a:gd name="connsiteX4" fmla="*/ 242315 w 820448"/>
                <a:gd name="connsiteY4" fmla="*/ 12273 h 276161"/>
                <a:gd name="connsiteX5" fmla="*/ 291411 w 820448"/>
                <a:gd name="connsiteY5" fmla="*/ 263887 h 276161"/>
                <a:gd name="connsiteX6" fmla="*/ 358917 w 820448"/>
                <a:gd name="connsiteY6" fmla="*/ 6136 h 276161"/>
                <a:gd name="connsiteX7" fmla="*/ 401875 w 820448"/>
                <a:gd name="connsiteY7" fmla="*/ 263887 h 276161"/>
                <a:gd name="connsiteX8" fmla="*/ 493929 w 820448"/>
                <a:gd name="connsiteY8" fmla="*/ 0 h 276161"/>
                <a:gd name="connsiteX9" fmla="*/ 536887 w 820448"/>
                <a:gd name="connsiteY9" fmla="*/ 263887 h 276161"/>
                <a:gd name="connsiteX10" fmla="*/ 610530 w 820448"/>
                <a:gd name="connsiteY10" fmla="*/ 12273 h 276161"/>
                <a:gd name="connsiteX11" fmla="*/ 653489 w 820448"/>
                <a:gd name="connsiteY11" fmla="*/ 276161 h 276161"/>
                <a:gd name="connsiteX12" fmla="*/ 727131 w 820448"/>
                <a:gd name="connsiteY12" fmla="*/ 12273 h 276161"/>
                <a:gd name="connsiteX13" fmla="*/ 763953 w 820448"/>
                <a:gd name="connsiteY13" fmla="*/ 270024 h 276161"/>
                <a:gd name="connsiteX14" fmla="*/ 820448 w 820448"/>
                <a:gd name="connsiteY14" fmla="*/ 162149 h 276161"/>
                <a:gd name="connsiteX0" fmla="*/ 0 w 822376"/>
                <a:gd name="connsiteY0" fmla="*/ 136208 h 276161"/>
                <a:gd name="connsiteX1" fmla="*/ 39797 w 822376"/>
                <a:gd name="connsiteY1" fmla="*/ 270024 h 276161"/>
                <a:gd name="connsiteX2" fmla="*/ 101166 w 822376"/>
                <a:gd name="connsiteY2" fmla="*/ 0 h 276161"/>
                <a:gd name="connsiteX3" fmla="*/ 162535 w 822376"/>
                <a:gd name="connsiteY3" fmla="*/ 270024 h 276161"/>
                <a:gd name="connsiteX4" fmla="*/ 242315 w 822376"/>
                <a:gd name="connsiteY4" fmla="*/ 12273 h 276161"/>
                <a:gd name="connsiteX5" fmla="*/ 291411 w 822376"/>
                <a:gd name="connsiteY5" fmla="*/ 263887 h 276161"/>
                <a:gd name="connsiteX6" fmla="*/ 358917 w 822376"/>
                <a:gd name="connsiteY6" fmla="*/ 6136 h 276161"/>
                <a:gd name="connsiteX7" fmla="*/ 401875 w 822376"/>
                <a:gd name="connsiteY7" fmla="*/ 263887 h 276161"/>
                <a:gd name="connsiteX8" fmla="*/ 493929 w 822376"/>
                <a:gd name="connsiteY8" fmla="*/ 0 h 276161"/>
                <a:gd name="connsiteX9" fmla="*/ 536887 w 822376"/>
                <a:gd name="connsiteY9" fmla="*/ 263887 h 276161"/>
                <a:gd name="connsiteX10" fmla="*/ 610530 w 822376"/>
                <a:gd name="connsiteY10" fmla="*/ 12273 h 276161"/>
                <a:gd name="connsiteX11" fmla="*/ 653489 w 822376"/>
                <a:gd name="connsiteY11" fmla="*/ 276161 h 276161"/>
                <a:gd name="connsiteX12" fmla="*/ 727131 w 822376"/>
                <a:gd name="connsiteY12" fmla="*/ 12273 h 276161"/>
                <a:gd name="connsiteX13" fmla="*/ 763953 w 822376"/>
                <a:gd name="connsiteY13" fmla="*/ 270024 h 276161"/>
                <a:gd name="connsiteX14" fmla="*/ 822376 w 822376"/>
                <a:gd name="connsiteY14" fmla="*/ 148783 h 27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2376" h="276161">
                  <a:moveTo>
                    <a:pt x="0" y="136208"/>
                  </a:moveTo>
                  <a:cubicBezTo>
                    <a:pt x="57043" y="246772"/>
                    <a:pt x="22936" y="292725"/>
                    <a:pt x="39797" y="270024"/>
                  </a:cubicBezTo>
                  <a:cubicBezTo>
                    <a:pt x="56658" y="247323"/>
                    <a:pt x="80710" y="0"/>
                    <a:pt x="101166" y="0"/>
                  </a:cubicBezTo>
                  <a:cubicBezTo>
                    <a:pt x="121622" y="0"/>
                    <a:pt x="139010" y="267979"/>
                    <a:pt x="162535" y="270024"/>
                  </a:cubicBezTo>
                  <a:cubicBezTo>
                    <a:pt x="186060" y="272069"/>
                    <a:pt x="220836" y="13296"/>
                    <a:pt x="242315" y="12273"/>
                  </a:cubicBezTo>
                  <a:cubicBezTo>
                    <a:pt x="263794" y="11250"/>
                    <a:pt x="271977" y="264910"/>
                    <a:pt x="291411" y="263887"/>
                  </a:cubicBezTo>
                  <a:cubicBezTo>
                    <a:pt x="310845" y="262864"/>
                    <a:pt x="340506" y="6136"/>
                    <a:pt x="358917" y="6136"/>
                  </a:cubicBezTo>
                  <a:cubicBezTo>
                    <a:pt x="377328" y="6136"/>
                    <a:pt x="379373" y="264910"/>
                    <a:pt x="401875" y="263887"/>
                  </a:cubicBezTo>
                  <a:cubicBezTo>
                    <a:pt x="424377" y="262864"/>
                    <a:pt x="471427" y="0"/>
                    <a:pt x="493929" y="0"/>
                  </a:cubicBezTo>
                  <a:cubicBezTo>
                    <a:pt x="516431" y="0"/>
                    <a:pt x="517453" y="261841"/>
                    <a:pt x="536887" y="263887"/>
                  </a:cubicBezTo>
                  <a:cubicBezTo>
                    <a:pt x="556321" y="265933"/>
                    <a:pt x="591096" y="10227"/>
                    <a:pt x="610530" y="12273"/>
                  </a:cubicBezTo>
                  <a:cubicBezTo>
                    <a:pt x="629964" y="14319"/>
                    <a:pt x="634056" y="276161"/>
                    <a:pt x="653489" y="276161"/>
                  </a:cubicBezTo>
                  <a:cubicBezTo>
                    <a:pt x="672922" y="276161"/>
                    <a:pt x="708720" y="13296"/>
                    <a:pt x="727131" y="12273"/>
                  </a:cubicBezTo>
                  <a:cubicBezTo>
                    <a:pt x="745542" y="11250"/>
                    <a:pt x="747588" y="271047"/>
                    <a:pt x="763953" y="270024"/>
                  </a:cubicBezTo>
                  <a:cubicBezTo>
                    <a:pt x="780318" y="269001"/>
                    <a:pt x="803110" y="192739"/>
                    <a:pt x="822376" y="148783"/>
                  </a:cubicBezTo>
                </a:path>
              </a:pathLst>
            </a:custGeom>
            <a:noFill/>
            <a:ln w="12700" cap="rnd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자유형: 도형 1507">
              <a:extLst>
                <a:ext uri="{FF2B5EF4-FFF2-40B4-BE49-F238E27FC236}">
                  <a16:creationId xmlns:a16="http://schemas.microsoft.com/office/drawing/2014/main" id="{8E97D35B-FC41-255D-CF5C-074B90BC160D}"/>
                </a:ext>
              </a:extLst>
            </p:cNvPr>
            <p:cNvSpPr/>
            <p:nvPr/>
          </p:nvSpPr>
          <p:spPr>
            <a:xfrm>
              <a:off x="2252558" y="316312"/>
              <a:ext cx="995111" cy="146875"/>
            </a:xfrm>
            <a:custGeom>
              <a:avLst/>
              <a:gdLst>
                <a:gd name="connsiteX0" fmla="*/ 0 w 1533525"/>
                <a:gd name="connsiteY0" fmla="*/ 138113 h 252413"/>
                <a:gd name="connsiteX1" fmla="*/ 123825 w 1533525"/>
                <a:gd name="connsiteY1" fmla="*/ 14288 h 252413"/>
                <a:gd name="connsiteX2" fmla="*/ 342900 w 1533525"/>
                <a:gd name="connsiteY2" fmla="*/ 233363 h 252413"/>
                <a:gd name="connsiteX3" fmla="*/ 538163 w 1533525"/>
                <a:gd name="connsiteY3" fmla="*/ 38100 h 252413"/>
                <a:gd name="connsiteX4" fmla="*/ 676275 w 1533525"/>
                <a:gd name="connsiteY4" fmla="*/ 223838 h 252413"/>
                <a:gd name="connsiteX5" fmla="*/ 847725 w 1533525"/>
                <a:gd name="connsiteY5" fmla="*/ 114300 h 252413"/>
                <a:gd name="connsiteX6" fmla="*/ 847725 w 1533525"/>
                <a:gd name="connsiteY6" fmla="*/ 0 h 252413"/>
                <a:gd name="connsiteX7" fmla="*/ 1071562 w 1533525"/>
                <a:gd name="connsiteY7" fmla="*/ 0 h 252413"/>
                <a:gd name="connsiteX8" fmla="*/ 1071562 w 1533525"/>
                <a:gd name="connsiteY8" fmla="*/ 252413 h 252413"/>
                <a:gd name="connsiteX9" fmla="*/ 1309687 w 1533525"/>
                <a:gd name="connsiteY9" fmla="*/ 252413 h 252413"/>
                <a:gd name="connsiteX10" fmla="*/ 1309687 w 1533525"/>
                <a:gd name="connsiteY10" fmla="*/ 4763 h 252413"/>
                <a:gd name="connsiteX11" fmla="*/ 1533525 w 1533525"/>
                <a:gd name="connsiteY11" fmla="*/ 4763 h 252413"/>
                <a:gd name="connsiteX0" fmla="*/ 0 w 1309687"/>
                <a:gd name="connsiteY0" fmla="*/ 138113 h 252413"/>
                <a:gd name="connsiteX1" fmla="*/ 123825 w 1309687"/>
                <a:gd name="connsiteY1" fmla="*/ 14288 h 252413"/>
                <a:gd name="connsiteX2" fmla="*/ 342900 w 1309687"/>
                <a:gd name="connsiteY2" fmla="*/ 233363 h 252413"/>
                <a:gd name="connsiteX3" fmla="*/ 538163 w 1309687"/>
                <a:gd name="connsiteY3" fmla="*/ 38100 h 252413"/>
                <a:gd name="connsiteX4" fmla="*/ 676275 w 1309687"/>
                <a:gd name="connsiteY4" fmla="*/ 223838 h 252413"/>
                <a:gd name="connsiteX5" fmla="*/ 847725 w 1309687"/>
                <a:gd name="connsiteY5" fmla="*/ 114300 h 252413"/>
                <a:gd name="connsiteX6" fmla="*/ 847725 w 1309687"/>
                <a:gd name="connsiteY6" fmla="*/ 0 h 252413"/>
                <a:gd name="connsiteX7" fmla="*/ 1071562 w 1309687"/>
                <a:gd name="connsiteY7" fmla="*/ 0 h 252413"/>
                <a:gd name="connsiteX8" fmla="*/ 1071562 w 1309687"/>
                <a:gd name="connsiteY8" fmla="*/ 252413 h 252413"/>
                <a:gd name="connsiteX9" fmla="*/ 1309687 w 1309687"/>
                <a:gd name="connsiteY9" fmla="*/ 252413 h 252413"/>
                <a:gd name="connsiteX10" fmla="*/ 1309687 w 1309687"/>
                <a:gd name="connsiteY10" fmla="*/ 4763 h 252413"/>
                <a:gd name="connsiteX0" fmla="*/ 0 w 1309687"/>
                <a:gd name="connsiteY0" fmla="*/ 138113 h 252413"/>
                <a:gd name="connsiteX1" fmla="*/ 123825 w 1309687"/>
                <a:gd name="connsiteY1" fmla="*/ 14288 h 252413"/>
                <a:gd name="connsiteX2" fmla="*/ 342900 w 1309687"/>
                <a:gd name="connsiteY2" fmla="*/ 233363 h 252413"/>
                <a:gd name="connsiteX3" fmla="*/ 538163 w 1309687"/>
                <a:gd name="connsiteY3" fmla="*/ 38100 h 252413"/>
                <a:gd name="connsiteX4" fmla="*/ 676275 w 1309687"/>
                <a:gd name="connsiteY4" fmla="*/ 223838 h 252413"/>
                <a:gd name="connsiteX5" fmla="*/ 847725 w 1309687"/>
                <a:gd name="connsiteY5" fmla="*/ 114300 h 252413"/>
                <a:gd name="connsiteX6" fmla="*/ 847725 w 1309687"/>
                <a:gd name="connsiteY6" fmla="*/ 0 h 252413"/>
                <a:gd name="connsiteX7" fmla="*/ 1071562 w 1309687"/>
                <a:gd name="connsiteY7" fmla="*/ 0 h 252413"/>
                <a:gd name="connsiteX8" fmla="*/ 1071562 w 1309687"/>
                <a:gd name="connsiteY8" fmla="*/ 252413 h 252413"/>
                <a:gd name="connsiteX9" fmla="*/ 1309687 w 1309687"/>
                <a:gd name="connsiteY9" fmla="*/ 252413 h 252413"/>
                <a:gd name="connsiteX0" fmla="*/ 0 w 1071562"/>
                <a:gd name="connsiteY0" fmla="*/ 138113 h 252413"/>
                <a:gd name="connsiteX1" fmla="*/ 123825 w 1071562"/>
                <a:gd name="connsiteY1" fmla="*/ 14288 h 252413"/>
                <a:gd name="connsiteX2" fmla="*/ 342900 w 1071562"/>
                <a:gd name="connsiteY2" fmla="*/ 233363 h 252413"/>
                <a:gd name="connsiteX3" fmla="*/ 538163 w 1071562"/>
                <a:gd name="connsiteY3" fmla="*/ 38100 h 252413"/>
                <a:gd name="connsiteX4" fmla="*/ 676275 w 1071562"/>
                <a:gd name="connsiteY4" fmla="*/ 223838 h 252413"/>
                <a:gd name="connsiteX5" fmla="*/ 847725 w 1071562"/>
                <a:gd name="connsiteY5" fmla="*/ 114300 h 252413"/>
                <a:gd name="connsiteX6" fmla="*/ 847725 w 1071562"/>
                <a:gd name="connsiteY6" fmla="*/ 0 h 252413"/>
                <a:gd name="connsiteX7" fmla="*/ 1071562 w 1071562"/>
                <a:gd name="connsiteY7" fmla="*/ 0 h 252413"/>
                <a:gd name="connsiteX8" fmla="*/ 1071562 w 1071562"/>
                <a:gd name="connsiteY8" fmla="*/ 252413 h 252413"/>
                <a:gd name="connsiteX0" fmla="*/ 0 w 1097586"/>
                <a:gd name="connsiteY0" fmla="*/ 138113 h 252413"/>
                <a:gd name="connsiteX1" fmla="*/ 123825 w 1097586"/>
                <a:gd name="connsiteY1" fmla="*/ 14288 h 252413"/>
                <a:gd name="connsiteX2" fmla="*/ 342900 w 1097586"/>
                <a:gd name="connsiteY2" fmla="*/ 233363 h 252413"/>
                <a:gd name="connsiteX3" fmla="*/ 538163 w 1097586"/>
                <a:gd name="connsiteY3" fmla="*/ 38100 h 252413"/>
                <a:gd name="connsiteX4" fmla="*/ 676275 w 1097586"/>
                <a:gd name="connsiteY4" fmla="*/ 223838 h 252413"/>
                <a:gd name="connsiteX5" fmla="*/ 847725 w 1097586"/>
                <a:gd name="connsiteY5" fmla="*/ 114300 h 252413"/>
                <a:gd name="connsiteX6" fmla="*/ 847725 w 1097586"/>
                <a:gd name="connsiteY6" fmla="*/ 0 h 252413"/>
                <a:gd name="connsiteX7" fmla="*/ 1097586 w 1097586"/>
                <a:gd name="connsiteY7" fmla="*/ 0 h 252413"/>
                <a:gd name="connsiteX8" fmla="*/ 1071562 w 1097586"/>
                <a:gd name="connsiteY8" fmla="*/ 252413 h 252413"/>
                <a:gd name="connsiteX0" fmla="*/ 0 w 1097586"/>
                <a:gd name="connsiteY0" fmla="*/ 138113 h 233363"/>
                <a:gd name="connsiteX1" fmla="*/ 123825 w 1097586"/>
                <a:gd name="connsiteY1" fmla="*/ 14288 h 233363"/>
                <a:gd name="connsiteX2" fmla="*/ 342900 w 1097586"/>
                <a:gd name="connsiteY2" fmla="*/ 233363 h 233363"/>
                <a:gd name="connsiteX3" fmla="*/ 538163 w 1097586"/>
                <a:gd name="connsiteY3" fmla="*/ 38100 h 233363"/>
                <a:gd name="connsiteX4" fmla="*/ 676275 w 1097586"/>
                <a:gd name="connsiteY4" fmla="*/ 223838 h 233363"/>
                <a:gd name="connsiteX5" fmla="*/ 847725 w 1097586"/>
                <a:gd name="connsiteY5" fmla="*/ 114300 h 233363"/>
                <a:gd name="connsiteX6" fmla="*/ 847725 w 1097586"/>
                <a:gd name="connsiteY6" fmla="*/ 0 h 233363"/>
                <a:gd name="connsiteX7" fmla="*/ 1097586 w 1097586"/>
                <a:gd name="connsiteY7" fmla="*/ 0 h 233363"/>
                <a:gd name="connsiteX0" fmla="*/ 0 w 1097586"/>
                <a:gd name="connsiteY0" fmla="*/ 147834 h 233363"/>
                <a:gd name="connsiteX1" fmla="*/ 123825 w 1097586"/>
                <a:gd name="connsiteY1" fmla="*/ 14288 h 233363"/>
                <a:gd name="connsiteX2" fmla="*/ 342900 w 1097586"/>
                <a:gd name="connsiteY2" fmla="*/ 233363 h 233363"/>
                <a:gd name="connsiteX3" fmla="*/ 538163 w 1097586"/>
                <a:gd name="connsiteY3" fmla="*/ 38100 h 233363"/>
                <a:gd name="connsiteX4" fmla="*/ 676275 w 1097586"/>
                <a:gd name="connsiteY4" fmla="*/ 223838 h 233363"/>
                <a:gd name="connsiteX5" fmla="*/ 847725 w 1097586"/>
                <a:gd name="connsiteY5" fmla="*/ 114300 h 233363"/>
                <a:gd name="connsiteX6" fmla="*/ 847725 w 1097586"/>
                <a:gd name="connsiteY6" fmla="*/ 0 h 233363"/>
                <a:gd name="connsiteX7" fmla="*/ 1097586 w 1097586"/>
                <a:gd name="connsiteY7" fmla="*/ 0 h 233363"/>
                <a:gd name="connsiteX0" fmla="*/ 0 w 1097586"/>
                <a:gd name="connsiteY0" fmla="*/ 159984 h 233363"/>
                <a:gd name="connsiteX1" fmla="*/ 123825 w 1097586"/>
                <a:gd name="connsiteY1" fmla="*/ 14288 h 233363"/>
                <a:gd name="connsiteX2" fmla="*/ 342900 w 1097586"/>
                <a:gd name="connsiteY2" fmla="*/ 233363 h 233363"/>
                <a:gd name="connsiteX3" fmla="*/ 538163 w 1097586"/>
                <a:gd name="connsiteY3" fmla="*/ 38100 h 233363"/>
                <a:gd name="connsiteX4" fmla="*/ 676275 w 1097586"/>
                <a:gd name="connsiteY4" fmla="*/ 223838 h 233363"/>
                <a:gd name="connsiteX5" fmla="*/ 847725 w 1097586"/>
                <a:gd name="connsiteY5" fmla="*/ 114300 h 233363"/>
                <a:gd name="connsiteX6" fmla="*/ 847725 w 1097586"/>
                <a:gd name="connsiteY6" fmla="*/ 0 h 233363"/>
                <a:gd name="connsiteX7" fmla="*/ 1097586 w 1097586"/>
                <a:gd name="connsiteY7" fmla="*/ 0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7586" h="233363">
                  <a:moveTo>
                    <a:pt x="0" y="159984"/>
                  </a:moveTo>
                  <a:lnTo>
                    <a:pt x="123825" y="14288"/>
                  </a:lnTo>
                  <a:lnTo>
                    <a:pt x="342900" y="233363"/>
                  </a:lnTo>
                  <a:lnTo>
                    <a:pt x="538163" y="38100"/>
                  </a:lnTo>
                  <a:lnTo>
                    <a:pt x="676275" y="223838"/>
                  </a:lnTo>
                  <a:lnTo>
                    <a:pt x="847725" y="114300"/>
                  </a:lnTo>
                  <a:lnTo>
                    <a:pt x="847725" y="0"/>
                  </a:lnTo>
                  <a:lnTo>
                    <a:pt x="1097586" y="0"/>
                  </a:lnTo>
                </a:path>
              </a:pathLst>
            </a:custGeom>
            <a:noFill/>
            <a:ln w="12700" cap="rnd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/>
            </a:p>
          </p:txBody>
        </p:sp>
        <p:sp>
          <p:nvSpPr>
            <p:cNvPr id="1509" name="자유형: 도형 1508">
              <a:extLst>
                <a:ext uri="{FF2B5EF4-FFF2-40B4-BE49-F238E27FC236}">
                  <a16:creationId xmlns:a16="http://schemas.microsoft.com/office/drawing/2014/main" id="{B663D23D-2779-7608-9F6F-32BB1144A62C}"/>
                </a:ext>
              </a:extLst>
            </p:cNvPr>
            <p:cNvSpPr/>
            <p:nvPr/>
          </p:nvSpPr>
          <p:spPr>
            <a:xfrm>
              <a:off x="1176755" y="325282"/>
              <a:ext cx="1077360" cy="145872"/>
            </a:xfrm>
            <a:custGeom>
              <a:avLst/>
              <a:gdLst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12848 w 2913888"/>
                <a:gd name="connsiteY11" fmla="*/ 361649 h 703035"/>
                <a:gd name="connsiteX12" fmla="*/ 2249424 w 2913888"/>
                <a:gd name="connsiteY12" fmla="*/ 465281 h 703035"/>
                <a:gd name="connsiteX13" fmla="*/ 2395728 w 2913888"/>
                <a:gd name="connsiteY13" fmla="*/ 355553 h 703035"/>
                <a:gd name="connsiteX14" fmla="*/ 2426208 w 2913888"/>
                <a:gd name="connsiteY14" fmla="*/ 489665 h 703035"/>
                <a:gd name="connsiteX15" fmla="*/ 2493264 w 2913888"/>
                <a:gd name="connsiteY15" fmla="*/ 386033 h 703035"/>
                <a:gd name="connsiteX16" fmla="*/ 2529840 w 2913888"/>
                <a:gd name="connsiteY16" fmla="*/ 507953 h 703035"/>
                <a:gd name="connsiteX17" fmla="*/ 2584704 w 2913888"/>
                <a:gd name="connsiteY17" fmla="*/ 367745 h 703035"/>
                <a:gd name="connsiteX18" fmla="*/ 2639568 w 2913888"/>
                <a:gd name="connsiteY18" fmla="*/ 550625 h 703035"/>
                <a:gd name="connsiteX19" fmla="*/ 2700528 w 2913888"/>
                <a:gd name="connsiteY19" fmla="*/ 379937 h 703035"/>
                <a:gd name="connsiteX20" fmla="*/ 2749296 w 2913888"/>
                <a:gd name="connsiteY20" fmla="*/ 520145 h 703035"/>
                <a:gd name="connsiteX21" fmla="*/ 2791968 w 2913888"/>
                <a:gd name="connsiteY21" fmla="*/ 392129 h 703035"/>
                <a:gd name="connsiteX22" fmla="*/ 2828544 w 2913888"/>
                <a:gd name="connsiteY22" fmla="*/ 489665 h 703035"/>
                <a:gd name="connsiteX23" fmla="*/ 2852928 w 2913888"/>
                <a:gd name="connsiteY23" fmla="*/ 361649 h 703035"/>
                <a:gd name="connsiteX24" fmla="*/ 2895600 w 2913888"/>
                <a:gd name="connsiteY24" fmla="*/ 520145 h 703035"/>
                <a:gd name="connsiteX25" fmla="*/ 2913888 w 2913888"/>
                <a:gd name="connsiteY2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151888 w 2913888"/>
                <a:gd name="connsiteY10" fmla="*/ 495761 h 703035"/>
                <a:gd name="connsiteX11" fmla="*/ 2249424 w 2913888"/>
                <a:gd name="connsiteY11" fmla="*/ 465281 h 703035"/>
                <a:gd name="connsiteX12" fmla="*/ 2395728 w 2913888"/>
                <a:gd name="connsiteY12" fmla="*/ 355553 h 703035"/>
                <a:gd name="connsiteX13" fmla="*/ 2426208 w 2913888"/>
                <a:gd name="connsiteY13" fmla="*/ 489665 h 703035"/>
                <a:gd name="connsiteX14" fmla="*/ 2493264 w 2913888"/>
                <a:gd name="connsiteY14" fmla="*/ 386033 h 703035"/>
                <a:gd name="connsiteX15" fmla="*/ 2529840 w 2913888"/>
                <a:gd name="connsiteY15" fmla="*/ 507953 h 703035"/>
                <a:gd name="connsiteX16" fmla="*/ 2584704 w 2913888"/>
                <a:gd name="connsiteY16" fmla="*/ 367745 h 703035"/>
                <a:gd name="connsiteX17" fmla="*/ 2639568 w 2913888"/>
                <a:gd name="connsiteY17" fmla="*/ 550625 h 703035"/>
                <a:gd name="connsiteX18" fmla="*/ 2700528 w 2913888"/>
                <a:gd name="connsiteY18" fmla="*/ 379937 h 703035"/>
                <a:gd name="connsiteX19" fmla="*/ 2749296 w 2913888"/>
                <a:gd name="connsiteY19" fmla="*/ 520145 h 703035"/>
                <a:gd name="connsiteX20" fmla="*/ 2791968 w 2913888"/>
                <a:gd name="connsiteY20" fmla="*/ 392129 h 703035"/>
                <a:gd name="connsiteX21" fmla="*/ 2828544 w 2913888"/>
                <a:gd name="connsiteY21" fmla="*/ 489665 h 703035"/>
                <a:gd name="connsiteX22" fmla="*/ 2852928 w 2913888"/>
                <a:gd name="connsiteY22" fmla="*/ 361649 h 703035"/>
                <a:gd name="connsiteX23" fmla="*/ 2895600 w 2913888"/>
                <a:gd name="connsiteY23" fmla="*/ 520145 h 703035"/>
                <a:gd name="connsiteX24" fmla="*/ 2913888 w 2913888"/>
                <a:gd name="connsiteY24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29968 w 2913888"/>
                <a:gd name="connsiteY7" fmla="*/ 367745 h 703035"/>
                <a:gd name="connsiteX8" fmla="*/ 2060448 w 2913888"/>
                <a:gd name="connsiteY8" fmla="*/ 489665 h 703035"/>
                <a:gd name="connsiteX9" fmla="*/ 2121408 w 2913888"/>
                <a:gd name="connsiteY9" fmla="*/ 331169 h 703035"/>
                <a:gd name="connsiteX10" fmla="*/ 2249424 w 2913888"/>
                <a:gd name="connsiteY10" fmla="*/ 465281 h 703035"/>
                <a:gd name="connsiteX11" fmla="*/ 2395728 w 2913888"/>
                <a:gd name="connsiteY11" fmla="*/ 355553 h 703035"/>
                <a:gd name="connsiteX12" fmla="*/ 2426208 w 2913888"/>
                <a:gd name="connsiteY12" fmla="*/ 489665 h 703035"/>
                <a:gd name="connsiteX13" fmla="*/ 2493264 w 2913888"/>
                <a:gd name="connsiteY13" fmla="*/ 386033 h 703035"/>
                <a:gd name="connsiteX14" fmla="*/ 2529840 w 2913888"/>
                <a:gd name="connsiteY14" fmla="*/ 507953 h 703035"/>
                <a:gd name="connsiteX15" fmla="*/ 2584704 w 2913888"/>
                <a:gd name="connsiteY15" fmla="*/ 367745 h 703035"/>
                <a:gd name="connsiteX16" fmla="*/ 2639568 w 2913888"/>
                <a:gd name="connsiteY16" fmla="*/ 550625 h 703035"/>
                <a:gd name="connsiteX17" fmla="*/ 2700528 w 2913888"/>
                <a:gd name="connsiteY17" fmla="*/ 379937 h 703035"/>
                <a:gd name="connsiteX18" fmla="*/ 2749296 w 2913888"/>
                <a:gd name="connsiteY18" fmla="*/ 520145 h 703035"/>
                <a:gd name="connsiteX19" fmla="*/ 2791968 w 2913888"/>
                <a:gd name="connsiteY19" fmla="*/ 392129 h 703035"/>
                <a:gd name="connsiteX20" fmla="*/ 2828544 w 2913888"/>
                <a:gd name="connsiteY20" fmla="*/ 489665 h 703035"/>
                <a:gd name="connsiteX21" fmla="*/ 2852928 w 2913888"/>
                <a:gd name="connsiteY21" fmla="*/ 361649 h 703035"/>
                <a:gd name="connsiteX22" fmla="*/ 2895600 w 2913888"/>
                <a:gd name="connsiteY22" fmla="*/ 520145 h 703035"/>
                <a:gd name="connsiteX23" fmla="*/ 2913888 w 2913888"/>
                <a:gd name="connsiteY23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060448 w 2913888"/>
                <a:gd name="connsiteY7" fmla="*/ 489665 h 703035"/>
                <a:gd name="connsiteX8" fmla="*/ 2121408 w 2913888"/>
                <a:gd name="connsiteY8" fmla="*/ 331169 h 703035"/>
                <a:gd name="connsiteX9" fmla="*/ 2249424 w 2913888"/>
                <a:gd name="connsiteY9" fmla="*/ 465281 h 703035"/>
                <a:gd name="connsiteX10" fmla="*/ 2395728 w 2913888"/>
                <a:gd name="connsiteY10" fmla="*/ 355553 h 703035"/>
                <a:gd name="connsiteX11" fmla="*/ 2426208 w 2913888"/>
                <a:gd name="connsiteY11" fmla="*/ 489665 h 703035"/>
                <a:gd name="connsiteX12" fmla="*/ 2493264 w 2913888"/>
                <a:gd name="connsiteY12" fmla="*/ 386033 h 703035"/>
                <a:gd name="connsiteX13" fmla="*/ 2529840 w 2913888"/>
                <a:gd name="connsiteY13" fmla="*/ 507953 h 703035"/>
                <a:gd name="connsiteX14" fmla="*/ 2584704 w 2913888"/>
                <a:gd name="connsiteY14" fmla="*/ 367745 h 703035"/>
                <a:gd name="connsiteX15" fmla="*/ 2639568 w 2913888"/>
                <a:gd name="connsiteY15" fmla="*/ 550625 h 703035"/>
                <a:gd name="connsiteX16" fmla="*/ 2700528 w 2913888"/>
                <a:gd name="connsiteY16" fmla="*/ 379937 h 703035"/>
                <a:gd name="connsiteX17" fmla="*/ 2749296 w 2913888"/>
                <a:gd name="connsiteY17" fmla="*/ 520145 h 703035"/>
                <a:gd name="connsiteX18" fmla="*/ 2791968 w 2913888"/>
                <a:gd name="connsiteY18" fmla="*/ 392129 h 703035"/>
                <a:gd name="connsiteX19" fmla="*/ 2828544 w 2913888"/>
                <a:gd name="connsiteY19" fmla="*/ 489665 h 703035"/>
                <a:gd name="connsiteX20" fmla="*/ 2852928 w 2913888"/>
                <a:gd name="connsiteY20" fmla="*/ 361649 h 703035"/>
                <a:gd name="connsiteX21" fmla="*/ 2895600 w 2913888"/>
                <a:gd name="connsiteY21" fmla="*/ 520145 h 703035"/>
                <a:gd name="connsiteX22" fmla="*/ 2913888 w 2913888"/>
                <a:gd name="connsiteY22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121408 w 2913888"/>
                <a:gd name="connsiteY7" fmla="*/ 331169 h 703035"/>
                <a:gd name="connsiteX8" fmla="*/ 2249424 w 2913888"/>
                <a:gd name="connsiteY8" fmla="*/ 465281 h 703035"/>
                <a:gd name="connsiteX9" fmla="*/ 2395728 w 2913888"/>
                <a:gd name="connsiteY9" fmla="*/ 355553 h 703035"/>
                <a:gd name="connsiteX10" fmla="*/ 2426208 w 2913888"/>
                <a:gd name="connsiteY10" fmla="*/ 489665 h 703035"/>
                <a:gd name="connsiteX11" fmla="*/ 2493264 w 2913888"/>
                <a:gd name="connsiteY11" fmla="*/ 386033 h 703035"/>
                <a:gd name="connsiteX12" fmla="*/ 2529840 w 2913888"/>
                <a:gd name="connsiteY12" fmla="*/ 507953 h 703035"/>
                <a:gd name="connsiteX13" fmla="*/ 2584704 w 2913888"/>
                <a:gd name="connsiteY13" fmla="*/ 367745 h 703035"/>
                <a:gd name="connsiteX14" fmla="*/ 2639568 w 2913888"/>
                <a:gd name="connsiteY14" fmla="*/ 550625 h 703035"/>
                <a:gd name="connsiteX15" fmla="*/ 2700528 w 2913888"/>
                <a:gd name="connsiteY15" fmla="*/ 379937 h 703035"/>
                <a:gd name="connsiteX16" fmla="*/ 2749296 w 2913888"/>
                <a:gd name="connsiteY16" fmla="*/ 520145 h 703035"/>
                <a:gd name="connsiteX17" fmla="*/ 2791968 w 2913888"/>
                <a:gd name="connsiteY17" fmla="*/ 392129 h 703035"/>
                <a:gd name="connsiteX18" fmla="*/ 2828544 w 2913888"/>
                <a:gd name="connsiteY18" fmla="*/ 489665 h 703035"/>
                <a:gd name="connsiteX19" fmla="*/ 2852928 w 2913888"/>
                <a:gd name="connsiteY19" fmla="*/ 361649 h 703035"/>
                <a:gd name="connsiteX20" fmla="*/ 2895600 w 2913888"/>
                <a:gd name="connsiteY20" fmla="*/ 520145 h 703035"/>
                <a:gd name="connsiteX21" fmla="*/ 2913888 w 2913888"/>
                <a:gd name="connsiteY21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249424 w 2913888"/>
                <a:gd name="connsiteY7" fmla="*/ 465281 h 703035"/>
                <a:gd name="connsiteX8" fmla="*/ 2395728 w 2913888"/>
                <a:gd name="connsiteY8" fmla="*/ 355553 h 703035"/>
                <a:gd name="connsiteX9" fmla="*/ 2426208 w 2913888"/>
                <a:gd name="connsiteY9" fmla="*/ 489665 h 703035"/>
                <a:gd name="connsiteX10" fmla="*/ 2493264 w 2913888"/>
                <a:gd name="connsiteY10" fmla="*/ 386033 h 703035"/>
                <a:gd name="connsiteX11" fmla="*/ 2529840 w 2913888"/>
                <a:gd name="connsiteY11" fmla="*/ 507953 h 703035"/>
                <a:gd name="connsiteX12" fmla="*/ 2584704 w 2913888"/>
                <a:gd name="connsiteY12" fmla="*/ 367745 h 703035"/>
                <a:gd name="connsiteX13" fmla="*/ 2639568 w 2913888"/>
                <a:gd name="connsiteY13" fmla="*/ 550625 h 703035"/>
                <a:gd name="connsiteX14" fmla="*/ 2700528 w 2913888"/>
                <a:gd name="connsiteY14" fmla="*/ 379937 h 703035"/>
                <a:gd name="connsiteX15" fmla="*/ 2749296 w 2913888"/>
                <a:gd name="connsiteY15" fmla="*/ 520145 h 703035"/>
                <a:gd name="connsiteX16" fmla="*/ 2791968 w 2913888"/>
                <a:gd name="connsiteY16" fmla="*/ 392129 h 703035"/>
                <a:gd name="connsiteX17" fmla="*/ 2828544 w 2913888"/>
                <a:gd name="connsiteY17" fmla="*/ 489665 h 703035"/>
                <a:gd name="connsiteX18" fmla="*/ 2852928 w 2913888"/>
                <a:gd name="connsiteY18" fmla="*/ 361649 h 703035"/>
                <a:gd name="connsiteX19" fmla="*/ 2895600 w 2913888"/>
                <a:gd name="connsiteY19" fmla="*/ 520145 h 703035"/>
                <a:gd name="connsiteX20" fmla="*/ 2913888 w 2913888"/>
                <a:gd name="connsiteY20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493264 w 2913888"/>
                <a:gd name="connsiteY9" fmla="*/ 386033 h 703035"/>
                <a:gd name="connsiteX10" fmla="*/ 2529840 w 2913888"/>
                <a:gd name="connsiteY10" fmla="*/ 507953 h 703035"/>
                <a:gd name="connsiteX11" fmla="*/ 2584704 w 2913888"/>
                <a:gd name="connsiteY11" fmla="*/ 367745 h 703035"/>
                <a:gd name="connsiteX12" fmla="*/ 2639568 w 2913888"/>
                <a:gd name="connsiteY12" fmla="*/ 550625 h 703035"/>
                <a:gd name="connsiteX13" fmla="*/ 2700528 w 2913888"/>
                <a:gd name="connsiteY13" fmla="*/ 379937 h 703035"/>
                <a:gd name="connsiteX14" fmla="*/ 2749296 w 2913888"/>
                <a:gd name="connsiteY14" fmla="*/ 520145 h 703035"/>
                <a:gd name="connsiteX15" fmla="*/ 2791968 w 2913888"/>
                <a:gd name="connsiteY15" fmla="*/ 392129 h 703035"/>
                <a:gd name="connsiteX16" fmla="*/ 2828544 w 2913888"/>
                <a:gd name="connsiteY16" fmla="*/ 489665 h 703035"/>
                <a:gd name="connsiteX17" fmla="*/ 2852928 w 2913888"/>
                <a:gd name="connsiteY17" fmla="*/ 361649 h 703035"/>
                <a:gd name="connsiteX18" fmla="*/ 2895600 w 2913888"/>
                <a:gd name="connsiteY18" fmla="*/ 520145 h 703035"/>
                <a:gd name="connsiteX19" fmla="*/ 2913888 w 2913888"/>
                <a:gd name="connsiteY19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28544 w 2913888"/>
                <a:gd name="connsiteY15" fmla="*/ 489665 h 703035"/>
                <a:gd name="connsiteX16" fmla="*/ 2852928 w 2913888"/>
                <a:gd name="connsiteY16" fmla="*/ 361649 h 703035"/>
                <a:gd name="connsiteX17" fmla="*/ 2895600 w 2913888"/>
                <a:gd name="connsiteY17" fmla="*/ 520145 h 703035"/>
                <a:gd name="connsiteX18" fmla="*/ 2913888 w 2913888"/>
                <a:gd name="connsiteY18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52928 w 2913888"/>
                <a:gd name="connsiteY15" fmla="*/ 361649 h 703035"/>
                <a:gd name="connsiteX16" fmla="*/ 2895600 w 2913888"/>
                <a:gd name="connsiteY16" fmla="*/ 520145 h 703035"/>
                <a:gd name="connsiteX17" fmla="*/ 2913888 w 2913888"/>
                <a:gd name="connsiteY17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895600 w 2913888"/>
                <a:gd name="connsiteY15" fmla="*/ 520145 h 703035"/>
                <a:gd name="connsiteX16" fmla="*/ 2913888 w 2913888"/>
                <a:gd name="connsiteY16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791968 w 2913888"/>
                <a:gd name="connsiteY14" fmla="*/ 392129 h 703035"/>
                <a:gd name="connsiteX15" fmla="*/ 2913888 w 2913888"/>
                <a:gd name="connsiteY15" fmla="*/ 422609 h 703035"/>
                <a:gd name="connsiteX0" fmla="*/ 0 w 2913888"/>
                <a:gd name="connsiteY0" fmla="*/ 386033 h 703035"/>
                <a:gd name="connsiteX1" fmla="*/ 310896 w 2913888"/>
                <a:gd name="connsiteY1" fmla="*/ 8081 h 703035"/>
                <a:gd name="connsiteX2" fmla="*/ 658368 w 2913888"/>
                <a:gd name="connsiteY2" fmla="*/ 703025 h 703035"/>
                <a:gd name="connsiteX3" fmla="*/ 975360 w 2913888"/>
                <a:gd name="connsiteY3" fmla="*/ 26369 h 703035"/>
                <a:gd name="connsiteX4" fmla="*/ 1304544 w 2913888"/>
                <a:gd name="connsiteY4" fmla="*/ 684737 h 703035"/>
                <a:gd name="connsiteX5" fmla="*/ 1603248 w 2913888"/>
                <a:gd name="connsiteY5" fmla="*/ 44657 h 703035"/>
                <a:gd name="connsiteX6" fmla="*/ 1938528 w 2913888"/>
                <a:gd name="connsiteY6" fmla="*/ 434801 h 703035"/>
                <a:gd name="connsiteX7" fmla="*/ 2395728 w 2913888"/>
                <a:gd name="connsiteY7" fmla="*/ 355553 h 703035"/>
                <a:gd name="connsiteX8" fmla="*/ 2426208 w 2913888"/>
                <a:gd name="connsiteY8" fmla="*/ 489665 h 703035"/>
                <a:gd name="connsiteX9" fmla="*/ 2529840 w 2913888"/>
                <a:gd name="connsiteY9" fmla="*/ 507953 h 703035"/>
                <a:gd name="connsiteX10" fmla="*/ 2584704 w 2913888"/>
                <a:gd name="connsiteY10" fmla="*/ 367745 h 703035"/>
                <a:gd name="connsiteX11" fmla="*/ 2639568 w 2913888"/>
                <a:gd name="connsiteY11" fmla="*/ 550625 h 703035"/>
                <a:gd name="connsiteX12" fmla="*/ 2700528 w 2913888"/>
                <a:gd name="connsiteY12" fmla="*/ 379937 h 703035"/>
                <a:gd name="connsiteX13" fmla="*/ 2749296 w 2913888"/>
                <a:gd name="connsiteY13" fmla="*/ 520145 h 703035"/>
                <a:gd name="connsiteX14" fmla="*/ 2913888 w 2913888"/>
                <a:gd name="connsiteY14" fmla="*/ 4226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805125"/>
                <a:gd name="connsiteY0" fmla="*/ 386033 h 703035"/>
                <a:gd name="connsiteX1" fmla="*/ 310896 w 2805125"/>
                <a:gd name="connsiteY1" fmla="*/ 8081 h 703035"/>
                <a:gd name="connsiteX2" fmla="*/ 658368 w 2805125"/>
                <a:gd name="connsiteY2" fmla="*/ 703025 h 703035"/>
                <a:gd name="connsiteX3" fmla="*/ 975360 w 2805125"/>
                <a:gd name="connsiteY3" fmla="*/ 26369 h 703035"/>
                <a:gd name="connsiteX4" fmla="*/ 1304544 w 2805125"/>
                <a:gd name="connsiteY4" fmla="*/ 684737 h 703035"/>
                <a:gd name="connsiteX5" fmla="*/ 1603248 w 2805125"/>
                <a:gd name="connsiteY5" fmla="*/ 44657 h 703035"/>
                <a:gd name="connsiteX6" fmla="*/ 1938528 w 2805125"/>
                <a:gd name="connsiteY6" fmla="*/ 434801 h 703035"/>
                <a:gd name="connsiteX7" fmla="*/ 2395728 w 2805125"/>
                <a:gd name="connsiteY7" fmla="*/ 355553 h 703035"/>
                <a:gd name="connsiteX8" fmla="*/ 2426208 w 2805125"/>
                <a:gd name="connsiteY8" fmla="*/ 489665 h 703035"/>
                <a:gd name="connsiteX9" fmla="*/ 2529840 w 2805125"/>
                <a:gd name="connsiteY9" fmla="*/ 507953 h 703035"/>
                <a:gd name="connsiteX10" fmla="*/ 2584704 w 2805125"/>
                <a:gd name="connsiteY10" fmla="*/ 367745 h 703035"/>
                <a:gd name="connsiteX11" fmla="*/ 2639568 w 2805125"/>
                <a:gd name="connsiteY11" fmla="*/ 550625 h 703035"/>
                <a:gd name="connsiteX12" fmla="*/ 2700528 w 2805125"/>
                <a:gd name="connsiteY12" fmla="*/ 379937 h 703035"/>
                <a:gd name="connsiteX13" fmla="*/ 2749296 w 2805125"/>
                <a:gd name="connsiteY13" fmla="*/ 520145 h 703035"/>
                <a:gd name="connsiteX14" fmla="*/ 2805125 w 2805125"/>
                <a:gd name="connsiteY14" fmla="*/ 531709 h 703035"/>
                <a:gd name="connsiteX0" fmla="*/ 0 w 2749296"/>
                <a:gd name="connsiteY0" fmla="*/ 386033 h 703035"/>
                <a:gd name="connsiteX1" fmla="*/ 310896 w 2749296"/>
                <a:gd name="connsiteY1" fmla="*/ 8081 h 703035"/>
                <a:gd name="connsiteX2" fmla="*/ 658368 w 2749296"/>
                <a:gd name="connsiteY2" fmla="*/ 703025 h 703035"/>
                <a:gd name="connsiteX3" fmla="*/ 975360 w 2749296"/>
                <a:gd name="connsiteY3" fmla="*/ 26369 h 703035"/>
                <a:gd name="connsiteX4" fmla="*/ 1304544 w 2749296"/>
                <a:gd name="connsiteY4" fmla="*/ 684737 h 703035"/>
                <a:gd name="connsiteX5" fmla="*/ 1603248 w 2749296"/>
                <a:gd name="connsiteY5" fmla="*/ 44657 h 703035"/>
                <a:gd name="connsiteX6" fmla="*/ 1938528 w 2749296"/>
                <a:gd name="connsiteY6" fmla="*/ 434801 h 703035"/>
                <a:gd name="connsiteX7" fmla="*/ 2395728 w 2749296"/>
                <a:gd name="connsiteY7" fmla="*/ 355553 h 703035"/>
                <a:gd name="connsiteX8" fmla="*/ 2426208 w 2749296"/>
                <a:gd name="connsiteY8" fmla="*/ 489665 h 703035"/>
                <a:gd name="connsiteX9" fmla="*/ 2529840 w 2749296"/>
                <a:gd name="connsiteY9" fmla="*/ 507953 h 703035"/>
                <a:gd name="connsiteX10" fmla="*/ 2584704 w 2749296"/>
                <a:gd name="connsiteY10" fmla="*/ 367745 h 703035"/>
                <a:gd name="connsiteX11" fmla="*/ 2639568 w 2749296"/>
                <a:gd name="connsiteY11" fmla="*/ 550625 h 703035"/>
                <a:gd name="connsiteX12" fmla="*/ 2700528 w 2749296"/>
                <a:gd name="connsiteY12" fmla="*/ 379937 h 703035"/>
                <a:gd name="connsiteX13" fmla="*/ 2749296 w 2749296"/>
                <a:gd name="connsiteY13" fmla="*/ 520145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584704 w 2700529"/>
                <a:gd name="connsiteY10" fmla="*/ 367745 h 703035"/>
                <a:gd name="connsiteX11" fmla="*/ 2639568 w 2700529"/>
                <a:gd name="connsiteY11" fmla="*/ 550625 h 703035"/>
                <a:gd name="connsiteX12" fmla="*/ 2700528 w 2700529"/>
                <a:gd name="connsiteY12" fmla="*/ 379937 h 703035"/>
                <a:gd name="connsiteX0" fmla="*/ 0 w 2700529"/>
                <a:gd name="connsiteY0" fmla="*/ 386033 h 703035"/>
                <a:gd name="connsiteX1" fmla="*/ 310896 w 2700529"/>
                <a:gd name="connsiteY1" fmla="*/ 8081 h 703035"/>
                <a:gd name="connsiteX2" fmla="*/ 658368 w 2700529"/>
                <a:gd name="connsiteY2" fmla="*/ 703025 h 703035"/>
                <a:gd name="connsiteX3" fmla="*/ 975360 w 2700529"/>
                <a:gd name="connsiteY3" fmla="*/ 26369 h 703035"/>
                <a:gd name="connsiteX4" fmla="*/ 1304544 w 2700529"/>
                <a:gd name="connsiteY4" fmla="*/ 684737 h 703035"/>
                <a:gd name="connsiteX5" fmla="*/ 1603248 w 2700529"/>
                <a:gd name="connsiteY5" fmla="*/ 44657 h 703035"/>
                <a:gd name="connsiteX6" fmla="*/ 1938528 w 2700529"/>
                <a:gd name="connsiteY6" fmla="*/ 434801 h 703035"/>
                <a:gd name="connsiteX7" fmla="*/ 2395728 w 2700529"/>
                <a:gd name="connsiteY7" fmla="*/ 355553 h 703035"/>
                <a:gd name="connsiteX8" fmla="*/ 2426208 w 2700529"/>
                <a:gd name="connsiteY8" fmla="*/ 489665 h 703035"/>
                <a:gd name="connsiteX9" fmla="*/ 2529840 w 2700529"/>
                <a:gd name="connsiteY9" fmla="*/ 507953 h 703035"/>
                <a:gd name="connsiteX10" fmla="*/ 2639568 w 2700529"/>
                <a:gd name="connsiteY10" fmla="*/ 550625 h 703035"/>
                <a:gd name="connsiteX11" fmla="*/ 2700528 w 2700529"/>
                <a:gd name="connsiteY11" fmla="*/ 379937 h 703035"/>
                <a:gd name="connsiteX0" fmla="*/ 0 w 2639569"/>
                <a:gd name="connsiteY0" fmla="*/ 386033 h 703035"/>
                <a:gd name="connsiteX1" fmla="*/ 310896 w 2639569"/>
                <a:gd name="connsiteY1" fmla="*/ 8081 h 703035"/>
                <a:gd name="connsiteX2" fmla="*/ 658368 w 2639569"/>
                <a:gd name="connsiteY2" fmla="*/ 703025 h 703035"/>
                <a:gd name="connsiteX3" fmla="*/ 975360 w 2639569"/>
                <a:gd name="connsiteY3" fmla="*/ 26369 h 703035"/>
                <a:gd name="connsiteX4" fmla="*/ 1304544 w 2639569"/>
                <a:gd name="connsiteY4" fmla="*/ 684737 h 703035"/>
                <a:gd name="connsiteX5" fmla="*/ 1603248 w 2639569"/>
                <a:gd name="connsiteY5" fmla="*/ 44657 h 703035"/>
                <a:gd name="connsiteX6" fmla="*/ 1938528 w 2639569"/>
                <a:gd name="connsiteY6" fmla="*/ 434801 h 703035"/>
                <a:gd name="connsiteX7" fmla="*/ 2395728 w 2639569"/>
                <a:gd name="connsiteY7" fmla="*/ 355553 h 703035"/>
                <a:gd name="connsiteX8" fmla="*/ 2426208 w 2639569"/>
                <a:gd name="connsiteY8" fmla="*/ 489665 h 703035"/>
                <a:gd name="connsiteX9" fmla="*/ 2529840 w 2639569"/>
                <a:gd name="connsiteY9" fmla="*/ 507953 h 703035"/>
                <a:gd name="connsiteX10" fmla="*/ 2639568 w 2639569"/>
                <a:gd name="connsiteY10" fmla="*/ 550625 h 703035"/>
                <a:gd name="connsiteX0" fmla="*/ 0 w 2529839"/>
                <a:gd name="connsiteY0" fmla="*/ 386033 h 703035"/>
                <a:gd name="connsiteX1" fmla="*/ 310896 w 2529839"/>
                <a:gd name="connsiteY1" fmla="*/ 8081 h 703035"/>
                <a:gd name="connsiteX2" fmla="*/ 658368 w 2529839"/>
                <a:gd name="connsiteY2" fmla="*/ 703025 h 703035"/>
                <a:gd name="connsiteX3" fmla="*/ 975360 w 2529839"/>
                <a:gd name="connsiteY3" fmla="*/ 26369 h 703035"/>
                <a:gd name="connsiteX4" fmla="*/ 1304544 w 2529839"/>
                <a:gd name="connsiteY4" fmla="*/ 684737 h 703035"/>
                <a:gd name="connsiteX5" fmla="*/ 1603248 w 2529839"/>
                <a:gd name="connsiteY5" fmla="*/ 44657 h 703035"/>
                <a:gd name="connsiteX6" fmla="*/ 1938528 w 2529839"/>
                <a:gd name="connsiteY6" fmla="*/ 434801 h 703035"/>
                <a:gd name="connsiteX7" fmla="*/ 2395728 w 2529839"/>
                <a:gd name="connsiteY7" fmla="*/ 355553 h 703035"/>
                <a:gd name="connsiteX8" fmla="*/ 2426208 w 2529839"/>
                <a:gd name="connsiteY8" fmla="*/ 489665 h 703035"/>
                <a:gd name="connsiteX9" fmla="*/ 2529840 w 2529839"/>
                <a:gd name="connsiteY9" fmla="*/ 507953 h 703035"/>
                <a:gd name="connsiteX0" fmla="*/ 0 w 2435200"/>
                <a:gd name="connsiteY0" fmla="*/ 386033 h 703035"/>
                <a:gd name="connsiteX1" fmla="*/ 310896 w 2435200"/>
                <a:gd name="connsiteY1" fmla="*/ 8081 h 703035"/>
                <a:gd name="connsiteX2" fmla="*/ 658368 w 2435200"/>
                <a:gd name="connsiteY2" fmla="*/ 703025 h 703035"/>
                <a:gd name="connsiteX3" fmla="*/ 975360 w 2435200"/>
                <a:gd name="connsiteY3" fmla="*/ 26369 h 703035"/>
                <a:gd name="connsiteX4" fmla="*/ 1304544 w 2435200"/>
                <a:gd name="connsiteY4" fmla="*/ 684737 h 703035"/>
                <a:gd name="connsiteX5" fmla="*/ 1603248 w 2435200"/>
                <a:gd name="connsiteY5" fmla="*/ 44657 h 703035"/>
                <a:gd name="connsiteX6" fmla="*/ 1938528 w 2435200"/>
                <a:gd name="connsiteY6" fmla="*/ 434801 h 703035"/>
                <a:gd name="connsiteX7" fmla="*/ 2395728 w 2435200"/>
                <a:gd name="connsiteY7" fmla="*/ 355553 h 703035"/>
                <a:gd name="connsiteX8" fmla="*/ 2426208 w 2435200"/>
                <a:gd name="connsiteY8" fmla="*/ 489665 h 703035"/>
                <a:gd name="connsiteX0" fmla="*/ 0 w 2395729"/>
                <a:gd name="connsiteY0" fmla="*/ 386033 h 703035"/>
                <a:gd name="connsiteX1" fmla="*/ 310896 w 2395729"/>
                <a:gd name="connsiteY1" fmla="*/ 8081 h 703035"/>
                <a:gd name="connsiteX2" fmla="*/ 658368 w 2395729"/>
                <a:gd name="connsiteY2" fmla="*/ 703025 h 703035"/>
                <a:gd name="connsiteX3" fmla="*/ 975360 w 2395729"/>
                <a:gd name="connsiteY3" fmla="*/ 26369 h 703035"/>
                <a:gd name="connsiteX4" fmla="*/ 1304544 w 2395729"/>
                <a:gd name="connsiteY4" fmla="*/ 684737 h 703035"/>
                <a:gd name="connsiteX5" fmla="*/ 1603248 w 2395729"/>
                <a:gd name="connsiteY5" fmla="*/ 44657 h 703035"/>
                <a:gd name="connsiteX6" fmla="*/ 1938528 w 2395729"/>
                <a:gd name="connsiteY6" fmla="*/ 434801 h 703035"/>
                <a:gd name="connsiteX7" fmla="*/ 2395728 w 2395729"/>
                <a:gd name="connsiteY7" fmla="*/ 355553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  <a:gd name="connsiteX0" fmla="*/ 0 w 1938527"/>
                <a:gd name="connsiteY0" fmla="*/ 386033 h 703035"/>
                <a:gd name="connsiteX1" fmla="*/ 310896 w 1938527"/>
                <a:gd name="connsiteY1" fmla="*/ 8081 h 703035"/>
                <a:gd name="connsiteX2" fmla="*/ 658368 w 1938527"/>
                <a:gd name="connsiteY2" fmla="*/ 703025 h 703035"/>
                <a:gd name="connsiteX3" fmla="*/ 975360 w 1938527"/>
                <a:gd name="connsiteY3" fmla="*/ 26369 h 703035"/>
                <a:gd name="connsiteX4" fmla="*/ 1304544 w 1938527"/>
                <a:gd name="connsiteY4" fmla="*/ 684737 h 703035"/>
                <a:gd name="connsiteX5" fmla="*/ 1603248 w 1938527"/>
                <a:gd name="connsiteY5" fmla="*/ 44657 h 703035"/>
                <a:gd name="connsiteX6" fmla="*/ 1938528 w 1938527"/>
                <a:gd name="connsiteY6" fmla="*/ 434801 h 7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527" h="703035">
                  <a:moveTo>
                    <a:pt x="0" y="386033"/>
                  </a:moveTo>
                  <a:cubicBezTo>
                    <a:pt x="100584" y="170641"/>
                    <a:pt x="201168" y="-44751"/>
                    <a:pt x="310896" y="8081"/>
                  </a:cubicBezTo>
                  <a:cubicBezTo>
                    <a:pt x="420624" y="60913"/>
                    <a:pt x="547624" y="699977"/>
                    <a:pt x="658368" y="703025"/>
                  </a:cubicBezTo>
                  <a:cubicBezTo>
                    <a:pt x="769112" y="706073"/>
                    <a:pt x="867664" y="29417"/>
                    <a:pt x="975360" y="26369"/>
                  </a:cubicBezTo>
                  <a:cubicBezTo>
                    <a:pt x="1083056" y="23321"/>
                    <a:pt x="1199896" y="681689"/>
                    <a:pt x="1304544" y="684737"/>
                  </a:cubicBezTo>
                  <a:cubicBezTo>
                    <a:pt x="1409192" y="687785"/>
                    <a:pt x="1497584" y="86313"/>
                    <a:pt x="1603248" y="44657"/>
                  </a:cubicBezTo>
                  <a:cubicBezTo>
                    <a:pt x="1708912" y="3001"/>
                    <a:pt x="1890740" y="151843"/>
                    <a:pt x="1938528" y="434801"/>
                  </a:cubicBezTo>
                </a:path>
              </a:pathLst>
            </a:custGeom>
            <a:noFill/>
            <a:ln w="12700" cap="rnd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직사각형 1509">
              <a:extLst>
                <a:ext uri="{FF2B5EF4-FFF2-40B4-BE49-F238E27FC236}">
                  <a16:creationId xmlns:a16="http://schemas.microsoft.com/office/drawing/2014/main" id="{A8BF6D08-DF11-C322-473A-398BF2662FFE}"/>
                </a:ext>
              </a:extLst>
            </p:cNvPr>
            <p:cNvSpPr/>
            <p:nvPr/>
          </p:nvSpPr>
          <p:spPr>
            <a:xfrm>
              <a:off x="675154" y="261004"/>
              <a:ext cx="2100295" cy="274090"/>
            </a:xfrm>
            <a:prstGeom prst="rect">
              <a:avLst/>
            </a:prstGeom>
            <a:noFill/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511" name="직사각형 1510">
              <a:extLst>
                <a:ext uri="{FF2B5EF4-FFF2-40B4-BE49-F238E27FC236}">
                  <a16:creationId xmlns:a16="http://schemas.microsoft.com/office/drawing/2014/main" id="{5A05C667-5296-B26F-07E9-1A58886318BB}"/>
                </a:ext>
              </a:extLst>
            </p:cNvPr>
            <p:cNvSpPr/>
            <p:nvPr/>
          </p:nvSpPr>
          <p:spPr>
            <a:xfrm>
              <a:off x="1147374" y="299576"/>
              <a:ext cx="2100295" cy="274090"/>
            </a:xfrm>
            <a:prstGeom prst="rect">
              <a:avLst/>
            </a:prstGeom>
            <a:noFill/>
            <a:ln w="6350" cap="flat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0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1512" name="직선 화살표 연결선 1511">
              <a:extLst>
                <a:ext uri="{FF2B5EF4-FFF2-40B4-BE49-F238E27FC236}">
                  <a16:creationId xmlns:a16="http://schemas.microsoft.com/office/drawing/2014/main" id="{940DDFBD-2A7F-19B3-ABF7-1AACB19802A2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502444"/>
              <a:ext cx="0" cy="66675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3" name="직선 화살표 연결선 1512">
              <a:extLst>
                <a:ext uri="{FF2B5EF4-FFF2-40B4-BE49-F238E27FC236}">
                  <a16:creationId xmlns:a16="http://schemas.microsoft.com/office/drawing/2014/main" id="{8B83F52E-4856-412A-4577-C6FF95D64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9650" y="783431"/>
              <a:ext cx="97631" cy="290513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4" name="자유형: 도형 1513">
              <a:extLst>
                <a:ext uri="{FF2B5EF4-FFF2-40B4-BE49-F238E27FC236}">
                  <a16:creationId xmlns:a16="http://schemas.microsoft.com/office/drawing/2014/main" id="{42FA36DA-A9EC-3B6A-D37C-1A03DC051948}"/>
                </a:ext>
              </a:extLst>
            </p:cNvPr>
            <p:cNvSpPr/>
            <p:nvPr/>
          </p:nvSpPr>
          <p:spPr>
            <a:xfrm>
              <a:off x="1080163" y="887178"/>
              <a:ext cx="481653" cy="200053"/>
            </a:xfrm>
            <a:custGeom>
              <a:avLst/>
              <a:gdLst>
                <a:gd name="connsiteX0" fmla="*/ 0 w 647700"/>
                <a:gd name="connsiteY0" fmla="*/ 282575 h 282575"/>
                <a:gd name="connsiteX1" fmla="*/ 282575 w 647700"/>
                <a:gd name="connsiteY1" fmla="*/ 0 h 282575"/>
                <a:gd name="connsiteX2" fmla="*/ 647700 w 647700"/>
                <a:gd name="connsiteY2" fmla="*/ 0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82575">
                  <a:moveTo>
                    <a:pt x="0" y="282575"/>
                  </a:moveTo>
                  <a:lnTo>
                    <a:pt x="282575" y="0"/>
                  </a:lnTo>
                  <a:lnTo>
                    <a:pt x="6477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/>
            </a:p>
          </p:txBody>
        </p:sp>
        <p:cxnSp>
          <p:nvCxnSpPr>
            <p:cNvPr id="1515" name="직선 연결선 1514">
              <a:extLst>
                <a:ext uri="{FF2B5EF4-FFF2-40B4-BE49-F238E27FC236}">
                  <a16:creationId xmlns:a16="http://schemas.microsoft.com/office/drawing/2014/main" id="{3BCB42E9-4923-F861-BC52-24271091F7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7611" y="189434"/>
              <a:ext cx="0" cy="4320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6" name="그룹 1515">
              <a:extLst>
                <a:ext uri="{FF2B5EF4-FFF2-40B4-BE49-F238E27FC236}">
                  <a16:creationId xmlns:a16="http://schemas.microsoft.com/office/drawing/2014/main" id="{362D896B-661E-F8B2-B7BA-9A0ABF1D8F10}"/>
                </a:ext>
              </a:extLst>
            </p:cNvPr>
            <p:cNvGrpSpPr/>
            <p:nvPr/>
          </p:nvGrpSpPr>
          <p:grpSpPr>
            <a:xfrm>
              <a:off x="1320989" y="1058748"/>
              <a:ext cx="1892905" cy="447056"/>
              <a:chOff x="1274492" y="1058748"/>
              <a:chExt cx="1892905" cy="447056"/>
            </a:xfrm>
          </p:grpSpPr>
          <p:grpSp>
            <p:nvGrpSpPr>
              <p:cNvPr id="1526" name="그룹 1525">
                <a:extLst>
                  <a:ext uri="{FF2B5EF4-FFF2-40B4-BE49-F238E27FC236}">
                    <a16:creationId xmlns:a16="http://schemas.microsoft.com/office/drawing/2014/main" id="{1C6F63D7-7B90-D9B3-246A-ACEB0B4F2193}"/>
                  </a:ext>
                </a:extLst>
              </p:cNvPr>
              <p:cNvGrpSpPr/>
              <p:nvPr/>
            </p:nvGrpSpPr>
            <p:grpSpPr>
              <a:xfrm>
                <a:off x="1274492" y="1345290"/>
                <a:ext cx="215223" cy="126527"/>
                <a:chOff x="2663937" y="1644912"/>
                <a:chExt cx="215223" cy="126527"/>
              </a:xfrm>
            </p:grpSpPr>
            <p:cxnSp>
              <p:nvCxnSpPr>
                <p:cNvPr id="1539" name="직선 화살표 연결선 1538">
                  <a:extLst>
                    <a:ext uri="{FF2B5EF4-FFF2-40B4-BE49-F238E27FC236}">
                      <a16:creationId xmlns:a16="http://schemas.microsoft.com/office/drawing/2014/main" id="{2C7CDBD4-86CF-EF3E-2CB5-35BDDDB0E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3937" y="1644912"/>
                  <a:ext cx="215223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0" name="직선 화살표 연결선 1539">
                  <a:extLst>
                    <a:ext uri="{FF2B5EF4-FFF2-40B4-BE49-F238E27FC236}">
                      <a16:creationId xmlns:a16="http://schemas.microsoft.com/office/drawing/2014/main" id="{390F08E9-63CD-D0E5-30CB-AB1D643DC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3937" y="1710447"/>
                  <a:ext cx="215223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직선 화살표 연결선 1540">
                  <a:extLst>
                    <a:ext uri="{FF2B5EF4-FFF2-40B4-BE49-F238E27FC236}">
                      <a16:creationId xmlns:a16="http://schemas.microsoft.com/office/drawing/2014/main" id="{D7DA05D5-AE07-7C59-8E1E-ABDDA830A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3937" y="1771439"/>
                  <a:ext cx="215223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10000"/>
                    </a:schemeClr>
                  </a:solidFill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27" name="TextBox 6">
                <a:extLst>
                  <a:ext uri="{FF2B5EF4-FFF2-40B4-BE49-F238E27FC236}">
                    <a16:creationId xmlns:a16="http://schemas.microsoft.com/office/drawing/2014/main" id="{83123492-3981-ADD6-87C5-2D373E8BF688}"/>
                  </a:ext>
                </a:extLst>
              </p:cNvPr>
              <p:cNvSpPr txBox="1"/>
              <p:nvPr/>
            </p:nvSpPr>
            <p:spPr>
              <a:xfrm>
                <a:off x="1546211" y="1336290"/>
                <a:ext cx="542684" cy="154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</a:t>
                </a:r>
                <a:endParaRPr lang="ko-KR" alt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8" name="직선 화살표 연결선 1527">
                <a:extLst>
                  <a:ext uri="{FF2B5EF4-FFF2-40B4-BE49-F238E27FC236}">
                    <a16:creationId xmlns:a16="http://schemas.microsoft.com/office/drawing/2014/main" id="{B24205F3-C1F9-2AA8-91FB-E004058013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5391" y="1152014"/>
                <a:ext cx="204067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9" name="TextBox 6">
                    <a:extLst>
                      <a:ext uri="{FF2B5EF4-FFF2-40B4-BE49-F238E27FC236}">
                        <a16:creationId xmlns:a16="http://schemas.microsoft.com/office/drawing/2014/main" id="{25834D42-2F53-EC0B-65C8-4E2BDFF63DCB}"/>
                      </a:ext>
                    </a:extLst>
                  </p:cNvPr>
                  <p:cNvSpPr txBox="1"/>
                  <p:nvPr/>
                </p:nvSpPr>
                <p:spPr>
                  <a:xfrm>
                    <a:off x="2394380" y="1346492"/>
                    <a:ext cx="773017" cy="15931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36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Embedding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ko-K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a14:m>
                    <a:endParaRPr lang="ko-KR" alt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29" name="TextBox 6">
                    <a:extLst>
                      <a:ext uri="{FF2B5EF4-FFF2-40B4-BE49-F238E27FC236}">
                        <a16:creationId xmlns:a16="http://schemas.microsoft.com/office/drawing/2014/main" id="{25834D42-2F53-EC0B-65C8-4E2BDFF63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4380" y="1346492"/>
                    <a:ext cx="773017" cy="15931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7269" t="-20213" b="-4787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30" name="TextBox 6">
                <a:extLst>
                  <a:ext uri="{FF2B5EF4-FFF2-40B4-BE49-F238E27FC236}">
                    <a16:creationId xmlns:a16="http://schemas.microsoft.com/office/drawing/2014/main" id="{BE96505F-796A-C670-63BE-35B3981B9DC6}"/>
                  </a:ext>
                </a:extLst>
              </p:cNvPr>
              <p:cNvSpPr txBox="1"/>
              <p:nvPr/>
            </p:nvSpPr>
            <p:spPr>
              <a:xfrm>
                <a:off x="2394380" y="1061058"/>
                <a:ext cx="542685" cy="154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Gradients</a:t>
                </a:r>
              </a:p>
            </p:txBody>
          </p:sp>
          <p:sp>
            <p:nvSpPr>
              <p:cNvPr id="1531" name="TextBox 6">
                <a:extLst>
                  <a:ext uri="{FF2B5EF4-FFF2-40B4-BE49-F238E27FC236}">
                    <a16:creationId xmlns:a16="http://schemas.microsoft.com/office/drawing/2014/main" id="{6CB1278C-C180-F48B-0887-839902DD1CE7}"/>
                  </a:ext>
                </a:extLst>
              </p:cNvPr>
              <p:cNvSpPr txBox="1"/>
              <p:nvPr/>
            </p:nvSpPr>
            <p:spPr>
              <a:xfrm>
                <a:off x="1546211" y="1058748"/>
                <a:ext cx="542684" cy="154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endParaRPr lang="ko-KR" alt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32" name="그룹 1531">
                <a:extLst>
                  <a:ext uri="{FF2B5EF4-FFF2-40B4-BE49-F238E27FC236}">
                    <a16:creationId xmlns:a16="http://schemas.microsoft.com/office/drawing/2014/main" id="{6CD7A3B8-2676-0879-B001-01E3D111E56F}"/>
                  </a:ext>
                </a:extLst>
              </p:cNvPr>
              <p:cNvGrpSpPr/>
              <p:nvPr/>
            </p:nvGrpSpPr>
            <p:grpSpPr>
              <a:xfrm>
                <a:off x="2149725" y="1327687"/>
                <a:ext cx="195397" cy="173703"/>
                <a:chOff x="2238214" y="1342760"/>
                <a:chExt cx="161485" cy="143556"/>
              </a:xfrm>
            </p:grpSpPr>
            <p:sp>
              <p:nvSpPr>
                <p:cNvPr id="1536" name="타원 1535">
                  <a:extLst>
                    <a:ext uri="{FF2B5EF4-FFF2-40B4-BE49-F238E27FC236}">
                      <a16:creationId xmlns:a16="http://schemas.microsoft.com/office/drawing/2014/main" id="{567BFA63-A3F2-11CF-5431-6C7ED10F7AC6}"/>
                    </a:ext>
                  </a:extLst>
                </p:cNvPr>
                <p:cNvSpPr/>
                <p:nvPr/>
              </p:nvSpPr>
              <p:spPr>
                <a:xfrm>
                  <a:off x="2332648" y="1419265"/>
                  <a:ext cx="67051" cy="67051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000"/>
                </a:p>
              </p:txBody>
            </p:sp>
            <p:sp>
              <p:nvSpPr>
                <p:cNvPr id="1537" name="타원 1536">
                  <a:extLst>
                    <a:ext uri="{FF2B5EF4-FFF2-40B4-BE49-F238E27FC236}">
                      <a16:creationId xmlns:a16="http://schemas.microsoft.com/office/drawing/2014/main" id="{658D4C0F-C0DA-2F21-AFFE-B6009AED3983}"/>
                    </a:ext>
                  </a:extLst>
                </p:cNvPr>
                <p:cNvSpPr/>
                <p:nvPr/>
              </p:nvSpPr>
              <p:spPr>
                <a:xfrm>
                  <a:off x="2238214" y="1419265"/>
                  <a:ext cx="67051" cy="67051"/>
                </a:xfrm>
                <a:prstGeom prst="ellipse">
                  <a:avLst/>
                </a:prstGeom>
                <a:solidFill>
                  <a:schemeClr val="bg2">
                    <a:lumMod val="50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000"/>
                </a:p>
              </p:txBody>
            </p:sp>
            <p:sp>
              <p:nvSpPr>
                <p:cNvPr id="1538" name="타원 1537">
                  <a:extLst>
                    <a:ext uri="{FF2B5EF4-FFF2-40B4-BE49-F238E27FC236}">
                      <a16:creationId xmlns:a16="http://schemas.microsoft.com/office/drawing/2014/main" id="{6FBE29F0-D9AA-A9B8-152B-723FF8BB9B57}"/>
                    </a:ext>
                  </a:extLst>
                </p:cNvPr>
                <p:cNvSpPr/>
                <p:nvPr/>
              </p:nvSpPr>
              <p:spPr>
                <a:xfrm>
                  <a:off x="2284933" y="1342760"/>
                  <a:ext cx="67051" cy="67051"/>
                </a:xfrm>
                <a:prstGeom prst="ellipse">
                  <a:avLst/>
                </a:prstGeom>
                <a:solidFill>
                  <a:schemeClr val="bg2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000"/>
                </a:p>
              </p:txBody>
            </p:sp>
          </p:grpSp>
          <p:grpSp>
            <p:nvGrpSpPr>
              <p:cNvPr id="1533" name="그룹 1532">
                <a:extLst>
                  <a:ext uri="{FF2B5EF4-FFF2-40B4-BE49-F238E27FC236}">
                    <a16:creationId xmlns:a16="http://schemas.microsoft.com/office/drawing/2014/main" id="{3E666CA3-91E1-6E64-A230-48AA0A2A2AA2}"/>
                  </a:ext>
                </a:extLst>
              </p:cNvPr>
              <p:cNvGrpSpPr/>
              <p:nvPr/>
            </p:nvGrpSpPr>
            <p:grpSpPr>
              <a:xfrm>
                <a:off x="1341313" y="1097319"/>
                <a:ext cx="77389" cy="77389"/>
                <a:chOff x="606773" y="1190089"/>
                <a:chExt cx="63958" cy="63958"/>
              </a:xfrm>
            </p:grpSpPr>
            <p:cxnSp>
              <p:nvCxnSpPr>
                <p:cNvPr id="1534" name="직선 연결선 1533">
                  <a:extLst>
                    <a:ext uri="{FF2B5EF4-FFF2-40B4-BE49-F238E27FC236}">
                      <a16:creationId xmlns:a16="http://schemas.microsoft.com/office/drawing/2014/main" id="{B1330A19-393D-A2B9-E1CB-83C28A4CA3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38752" y="1190089"/>
                  <a:ext cx="0" cy="6395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직선 연결선 1534">
                  <a:extLst>
                    <a:ext uri="{FF2B5EF4-FFF2-40B4-BE49-F238E27FC236}">
                      <a16:creationId xmlns:a16="http://schemas.microsoft.com/office/drawing/2014/main" id="{0D51D242-DAE3-9625-B165-2CE1C53E7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06773" y="1222068"/>
                  <a:ext cx="6395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7" name="타원 1516">
              <a:extLst>
                <a:ext uri="{FF2B5EF4-FFF2-40B4-BE49-F238E27FC236}">
                  <a16:creationId xmlns:a16="http://schemas.microsoft.com/office/drawing/2014/main" id="{42A8DC61-3A34-785D-BAFA-92499AC1612E}"/>
                </a:ext>
              </a:extLst>
            </p:cNvPr>
            <p:cNvSpPr/>
            <p:nvPr/>
          </p:nvSpPr>
          <p:spPr>
            <a:xfrm>
              <a:off x="625997" y="1372870"/>
              <a:ext cx="81132" cy="81132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p:cxnSp>
          <p:nvCxnSpPr>
            <p:cNvPr id="1518" name="직선 화살표 연결선 1517">
              <a:extLst>
                <a:ext uri="{FF2B5EF4-FFF2-40B4-BE49-F238E27FC236}">
                  <a16:creationId xmlns:a16="http://schemas.microsoft.com/office/drawing/2014/main" id="{64FE169D-2635-9EA5-6D01-22D4A81A0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571" y="1150860"/>
              <a:ext cx="257474" cy="14305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9" name="직선 화살표 연결선 1518">
              <a:extLst>
                <a:ext uri="{FF2B5EF4-FFF2-40B4-BE49-F238E27FC236}">
                  <a16:creationId xmlns:a16="http://schemas.microsoft.com/office/drawing/2014/main" id="{CFDEBC0C-8BA0-AABE-AA01-AE186F3D7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17" y="1292536"/>
              <a:ext cx="257400" cy="1425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0" name="타원 1519">
              <a:extLst>
                <a:ext uri="{FF2B5EF4-FFF2-40B4-BE49-F238E27FC236}">
                  <a16:creationId xmlns:a16="http://schemas.microsoft.com/office/drawing/2014/main" id="{92821056-CB2D-5329-9547-778E4AB8F2B7}"/>
                </a:ext>
              </a:extLst>
            </p:cNvPr>
            <p:cNvSpPr/>
            <p:nvPr/>
          </p:nvSpPr>
          <p:spPr>
            <a:xfrm>
              <a:off x="800015" y="1005452"/>
              <a:ext cx="81132" cy="81132"/>
            </a:xfrm>
            <a:prstGeom prst="ellipse">
              <a:avLst/>
            </a:prstGeom>
            <a:solidFill>
              <a:srgbClr val="46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 dirty="0"/>
            </a:p>
          </p:txBody>
        </p:sp>
        <p:sp>
          <p:nvSpPr>
            <p:cNvPr id="1521" name="타원 1520">
              <a:extLst>
                <a:ext uri="{FF2B5EF4-FFF2-40B4-BE49-F238E27FC236}">
                  <a16:creationId xmlns:a16="http://schemas.microsoft.com/office/drawing/2014/main" id="{DF2B0FF4-816C-FE85-BD64-387022CADC7F}"/>
                </a:ext>
              </a:extLst>
            </p:cNvPr>
            <p:cNvSpPr/>
            <p:nvPr/>
          </p:nvSpPr>
          <p:spPr>
            <a:xfrm>
              <a:off x="494260" y="1005452"/>
              <a:ext cx="81132" cy="81132"/>
            </a:xfrm>
            <a:prstGeom prst="ellipse">
              <a:avLst/>
            </a:prstGeom>
            <a:solidFill>
              <a:srgbClr val="9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2" name="직사각형 1521">
                  <a:extLst>
                    <a:ext uri="{FF2B5EF4-FFF2-40B4-BE49-F238E27FC236}">
                      <a16:creationId xmlns:a16="http://schemas.microsoft.com/office/drawing/2014/main" id="{CA3F79AF-7100-9E2D-292C-414D81839ED5}"/>
                    </a:ext>
                  </a:extLst>
                </p:cNvPr>
                <p:cNvSpPr/>
                <p:nvPr/>
              </p:nvSpPr>
              <p:spPr>
                <a:xfrm>
                  <a:off x="449399" y="541034"/>
                  <a:ext cx="446998" cy="199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36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altLang="ko-KR" sz="36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36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3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3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ko-KR" altLang="en-US" sz="36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2" name="직사각형 1521">
                  <a:extLst>
                    <a:ext uri="{FF2B5EF4-FFF2-40B4-BE49-F238E27FC236}">
                      <a16:creationId xmlns:a16="http://schemas.microsoft.com/office/drawing/2014/main" id="{CA3F79AF-7100-9E2D-292C-414D81839E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99" y="541034"/>
                  <a:ext cx="446998" cy="19988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3" name="직사각형 1522">
                  <a:extLst>
                    <a:ext uri="{FF2B5EF4-FFF2-40B4-BE49-F238E27FC236}">
                      <a16:creationId xmlns:a16="http://schemas.microsoft.com/office/drawing/2014/main" id="{87A0F2CF-431D-009D-E892-90812ACC6C10}"/>
                    </a:ext>
                  </a:extLst>
                </p:cNvPr>
                <p:cNvSpPr/>
                <p:nvPr/>
              </p:nvSpPr>
              <p:spPr>
                <a:xfrm>
                  <a:off x="940929" y="566856"/>
                  <a:ext cx="461133" cy="199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altLang="ko-K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ko-KR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3" name="직사각형 1522">
                  <a:extLst>
                    <a:ext uri="{FF2B5EF4-FFF2-40B4-BE49-F238E27FC236}">
                      <a16:creationId xmlns:a16="http://schemas.microsoft.com/office/drawing/2014/main" id="{87A0F2CF-431D-009D-E892-90812ACC6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929" y="566856"/>
                  <a:ext cx="461133" cy="19988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4" name="직선 화살표 연결선 1523">
              <a:extLst>
                <a:ext uri="{FF2B5EF4-FFF2-40B4-BE49-F238E27FC236}">
                  <a16:creationId xmlns:a16="http://schemas.microsoft.com/office/drawing/2014/main" id="{A6D77669-F995-3ECD-0FEE-CA60A40582F0}"/>
                </a:ext>
              </a:extLst>
            </p:cNvPr>
            <p:cNvCxnSpPr>
              <a:cxnSpLocks/>
            </p:cNvCxnSpPr>
            <p:nvPr/>
          </p:nvCxnSpPr>
          <p:spPr>
            <a:xfrm>
              <a:off x="675278" y="519111"/>
              <a:ext cx="0" cy="66675"/>
            </a:xfrm>
            <a:prstGeom prst="straightConnector1">
              <a:avLst/>
            </a:prstGeom>
            <a:noFill/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5" name="직선 화살표 연결선 1524">
              <a:extLst>
                <a:ext uri="{FF2B5EF4-FFF2-40B4-BE49-F238E27FC236}">
                  <a16:creationId xmlns:a16="http://schemas.microsoft.com/office/drawing/2014/main" id="{2F4CE460-A319-1231-7C6E-4F10071D7FC0}"/>
                </a:ext>
              </a:extLst>
            </p:cNvPr>
            <p:cNvCxnSpPr>
              <a:cxnSpLocks/>
            </p:cNvCxnSpPr>
            <p:nvPr/>
          </p:nvCxnSpPr>
          <p:spPr>
            <a:xfrm>
              <a:off x="1147374" y="564356"/>
              <a:ext cx="0" cy="66675"/>
            </a:xfrm>
            <a:prstGeom prst="straightConnector1">
              <a:avLst/>
            </a:prstGeom>
            <a:noFill/>
            <a:ln w="6350" cap="flat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7" name="내용 개체 틀 2">
                <a:extLst>
                  <a:ext uri="{FF2B5EF4-FFF2-40B4-BE49-F238E27FC236}">
                    <a16:creationId xmlns:a16="http://schemas.microsoft.com/office/drawing/2014/main" id="{B604B612-E126-32B4-2922-CB5B3C1BC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04124" y="5428701"/>
                <a:ext cx="15209056" cy="13794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b="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b="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나눔스퀘어 Bold" panose="020B0600000101010101" pitchFamily="50" charset="-127"/>
                  <a:buChar char="▶"/>
                  <a:defRPr sz="1600" b="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1600" b="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36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We 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altLang="ko-KR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ko-KR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altLang="ko-KR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ko-KR" altLang="en-US" sz="3600" dirty="0">
                    <a:solidFill>
                      <a:schemeClr val="bg2">
                        <a:lumMod val="50000"/>
                      </a:schemeClr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6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and</a:t>
                </a:r>
                <a:r>
                  <a:rPr lang="en-US" altLang="ko-KR" sz="3600" dirty="0">
                    <a:solidFill>
                      <a:schemeClr val="bg2">
                        <a:lumMod val="50000"/>
                      </a:schemeClr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altLang="ko-KR" sz="36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altLang="ko-KR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3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ko-KR" altLang="en-US" sz="3600" dirty="0">
                    <a:solidFill>
                      <a:schemeClr val="bg2">
                        <a:lumMod val="50000"/>
                      </a:schemeClr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6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to maximize consistency regularization</a:t>
                </a:r>
                <a:endParaRPr lang="en-US" altLang="ko-KR" sz="3600" b="0" dirty="0"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Times New Roman" panose="02020603050405020304" pitchFamily="18" charset="0"/>
                </a:endParaRPr>
              </a:p>
              <a:p>
                <a:r>
                  <a:rPr lang="en-US" altLang="ko-KR" sz="36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  <a:cs typeface="Times New Roman" panose="02020603050405020304" pitchFamily="18" charset="0"/>
                  </a:rPr>
                  <a:t>Choosing CAA with a larger difference induces stronger supervision</a:t>
                </a:r>
                <a:endParaRPr lang="ko-KR" altLang="en-US" sz="36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7" name="내용 개체 틀 2">
                <a:extLst>
                  <a:ext uri="{FF2B5EF4-FFF2-40B4-BE49-F238E27FC236}">
                    <a16:creationId xmlns:a16="http://schemas.microsoft.com/office/drawing/2014/main" id="{B604B612-E126-32B4-2922-CB5B3C1BC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4124" y="5428701"/>
                <a:ext cx="15209056" cy="1379421"/>
              </a:xfrm>
              <a:prstGeom prst="rect">
                <a:avLst/>
              </a:prstGeom>
              <a:blipFill>
                <a:blip r:embed="rId37"/>
                <a:stretch>
                  <a:fillRect l="-1082" t="-3097" b="-163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8" name="제목 1">
            <a:extLst>
              <a:ext uri="{FF2B5EF4-FFF2-40B4-BE49-F238E27FC236}">
                <a16:creationId xmlns:a16="http://schemas.microsoft.com/office/drawing/2014/main" id="{8D3A675B-F7B6-C8B8-476D-2A89D4E15698}"/>
              </a:ext>
            </a:extLst>
          </p:cNvPr>
          <p:cNvSpPr txBox="1">
            <a:spLocks/>
          </p:cNvSpPr>
          <p:nvPr/>
        </p:nvSpPr>
        <p:spPr>
          <a:xfrm>
            <a:off x="32378647" y="12952248"/>
            <a:ext cx="139962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64EB1"/>
                </a:solidFill>
                <a:effectLst/>
                <a:uLnTx/>
                <a:uFillTx/>
                <a:latin typeface="나눔스퀘어 ExtraBold"/>
                <a:ea typeface="나눔스퀘어_ac ExtraBold"/>
                <a:cs typeface="+mj-cs"/>
              </a:rPr>
              <a:t>Evaluation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64EB1"/>
              </a:solidFill>
              <a:effectLst/>
              <a:uLnTx/>
              <a:uFillTx/>
              <a:latin typeface="나눔스퀘어 ExtraBold"/>
              <a:ea typeface="나눔스퀘어_ac ExtraBold"/>
              <a:cs typeface="+mj-cs"/>
            </a:endParaRPr>
          </a:p>
        </p:txBody>
      </p:sp>
      <p:pic>
        <p:nvPicPr>
          <p:cNvPr id="1549" name="그림 1548">
            <a:extLst>
              <a:ext uri="{FF2B5EF4-FFF2-40B4-BE49-F238E27FC236}">
                <a16:creationId xmlns:a16="http://schemas.microsoft.com/office/drawing/2014/main" id="{41FE491E-094D-40F3-DD3C-99D4CF7B556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1488865" y="15478453"/>
            <a:ext cx="16978567" cy="4632585"/>
          </a:xfrm>
          <a:prstGeom prst="rect">
            <a:avLst/>
          </a:prstGeom>
        </p:spPr>
      </p:pic>
      <p:sp>
        <p:nvSpPr>
          <p:cNvPr id="1550" name="내용 개체 틀 2">
            <a:extLst>
              <a:ext uri="{FF2B5EF4-FFF2-40B4-BE49-F238E27FC236}">
                <a16:creationId xmlns:a16="http://schemas.microsoft.com/office/drawing/2014/main" id="{B3AAA8EB-5153-CDC4-486D-7194ACB2C2CA}"/>
              </a:ext>
            </a:extLst>
          </p:cNvPr>
          <p:cNvSpPr txBox="1">
            <a:spLocks/>
          </p:cNvSpPr>
          <p:nvPr/>
        </p:nvSpPr>
        <p:spPr>
          <a:xfrm>
            <a:off x="32604124" y="14150132"/>
            <a:ext cx="15209056" cy="1379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나눔스퀘어 Bold" panose="020B0600000101010101" pitchFamily="50" charset="-127"/>
              <a:buChar char="▶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Three datasets: HAPT, mHealth, Opportunity</a:t>
            </a:r>
          </a:p>
          <a:p>
            <a:r>
              <a:rPr lang="en-US" altLang="ko-KR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Three compared methods: </a:t>
            </a:r>
            <a:r>
              <a:rPr lang="en-US" altLang="ko-KR" sz="3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FixMatch</a:t>
            </a:r>
            <a:r>
              <a:rPr lang="en-US" altLang="ko-KR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3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FlexMatch</a:t>
            </a:r>
            <a:r>
              <a:rPr lang="en-US" altLang="ko-KR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3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  <a:cs typeface="Times New Roman" panose="02020603050405020304" pitchFamily="18" charset="0"/>
              </a:rPr>
              <a:t>PropReg</a:t>
            </a:r>
            <a:endParaRPr lang="en-US" altLang="ko-KR" sz="3600" dirty="0">
              <a:latin typeface="나눔스퀘어_ac Bold" panose="020B0600000101010101" pitchFamily="50" charset="-127"/>
              <a:ea typeface="나눔스퀘어_ac Bold" panose="020B0600000101010101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551" name="그림 1550">
            <a:extLst>
              <a:ext uri="{FF2B5EF4-FFF2-40B4-BE49-F238E27FC236}">
                <a16:creationId xmlns:a16="http://schemas.microsoft.com/office/drawing/2014/main" id="{3C6D5D43-9E01-8635-F5E9-5A7E938BDD52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22430"/>
          <a:stretch/>
        </p:blipFill>
        <p:spPr>
          <a:xfrm>
            <a:off x="31465734" y="21605514"/>
            <a:ext cx="17076287" cy="3235448"/>
          </a:xfrm>
          <a:prstGeom prst="rect">
            <a:avLst/>
          </a:prstGeom>
        </p:spPr>
      </p:pic>
      <p:sp>
        <p:nvSpPr>
          <p:cNvPr id="1552" name="내용 개체 틀 2">
            <a:extLst>
              <a:ext uri="{FF2B5EF4-FFF2-40B4-BE49-F238E27FC236}">
                <a16:creationId xmlns:a16="http://schemas.microsoft.com/office/drawing/2014/main" id="{235D964C-D08B-805F-5AB6-66430D9F2DCB}"/>
              </a:ext>
            </a:extLst>
          </p:cNvPr>
          <p:cNvSpPr txBox="1">
            <a:spLocks/>
          </p:cNvSpPr>
          <p:nvPr/>
        </p:nvSpPr>
        <p:spPr>
          <a:xfrm>
            <a:off x="32604124" y="24771351"/>
            <a:ext cx="15209056" cy="1379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나눔스퀘어 Bold" panose="020B0600000101010101" pitchFamily="50" charset="-127"/>
              <a:buChar char="▶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/>
              <a:t>We changed the number of augmentations in CAA</a:t>
            </a:r>
          </a:p>
          <a:p>
            <a:r>
              <a:rPr lang="en-US" altLang="ko-KR" sz="3600" dirty="0"/>
              <a:t>If difference among augmentations is small, the perf. decreases</a:t>
            </a:r>
          </a:p>
        </p:txBody>
      </p:sp>
      <p:sp>
        <p:nvSpPr>
          <p:cNvPr id="1553" name="내용 개체 틀 2">
            <a:extLst>
              <a:ext uri="{FF2B5EF4-FFF2-40B4-BE49-F238E27FC236}">
                <a16:creationId xmlns:a16="http://schemas.microsoft.com/office/drawing/2014/main" id="{1516E878-FE08-9C28-588E-CFEFEF7DB6E2}"/>
              </a:ext>
            </a:extLst>
          </p:cNvPr>
          <p:cNvSpPr txBox="1">
            <a:spLocks/>
          </p:cNvSpPr>
          <p:nvPr/>
        </p:nvSpPr>
        <p:spPr>
          <a:xfrm>
            <a:off x="32604124" y="20193731"/>
            <a:ext cx="15209056" cy="1379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나눔스퀘어 Bold" panose="020B0600000101010101" pitchFamily="50" charset="-127"/>
              <a:buChar char="▶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err="1"/>
              <a:t>CrossMatch</a:t>
            </a:r>
            <a:r>
              <a:rPr lang="en-US" altLang="ko-KR" sz="3600" dirty="0"/>
              <a:t> outperforms existing methods in almost every case</a:t>
            </a:r>
          </a:p>
          <a:p>
            <a:r>
              <a:rPr lang="en-US" altLang="ko-KR" sz="3600" dirty="0"/>
              <a:t>Except when initial labels are sufficient in an easy dataset, HAPT</a:t>
            </a:r>
          </a:p>
        </p:txBody>
      </p:sp>
    </p:spTree>
    <p:extLst>
      <p:ext uri="{BB962C8B-B14F-4D97-AF65-F5344CB8AC3E}">
        <p14:creationId xmlns:p14="http://schemas.microsoft.com/office/powerpoint/2010/main" val="228344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339</Words>
  <Application>Microsoft Office PowerPoint</Application>
  <PresentationFormat>사용자 지정</PresentationFormat>
  <Paragraphs>94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나눔스퀘어 Bold</vt:lpstr>
      <vt:lpstr>나눔스퀘어 ExtraBold</vt:lpstr>
      <vt:lpstr>나눔스퀘어_ac Bold</vt:lpstr>
      <vt:lpstr>나눔스퀘어_ac ExtraBold</vt:lpstr>
      <vt:lpstr>Arial</vt:lpstr>
      <vt:lpstr>Calibri</vt:lpstr>
      <vt:lpstr>Calibri Light</vt:lpstr>
      <vt:lpstr>Cambria Math</vt:lpstr>
      <vt:lpstr>Times New Roman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신유주</dc:creator>
  <cp:lastModifiedBy>유주 신</cp:lastModifiedBy>
  <cp:revision>123</cp:revision>
  <dcterms:created xsi:type="dcterms:W3CDTF">2022-03-13T08:17:19Z</dcterms:created>
  <dcterms:modified xsi:type="dcterms:W3CDTF">2023-06-16T05:43:48Z</dcterms:modified>
</cp:coreProperties>
</file>